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Nasreen</a:t>
            </a:r>
            <a:r>
              <a:rPr lang="en-US" dirty="0" smtClean="0"/>
              <a:t> </a:t>
            </a:r>
            <a:r>
              <a:rPr lang="en-US" dirty="0" err="1" smtClean="0"/>
              <a:t>Afroze</a:t>
            </a:r>
            <a:endParaRPr lang="en-US" dirty="0" smtClean="0"/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Eden </a:t>
            </a:r>
            <a:r>
              <a:rPr lang="en-US" dirty="0" err="1" smtClean="0"/>
              <a:t>Mohila</a:t>
            </a:r>
            <a:r>
              <a:rPr lang="en-US" dirty="0" smtClean="0"/>
              <a:t> College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 রক্ত-গঠন, কাজ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en-US" dirty="0" smtClean="0"/>
              <a:t>HEA-104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2495550" cy="281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4038600"/>
            <a:ext cx="624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 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তঞ্চন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9144000" cy="495300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শারীররবৃত্তীয় প্রক্রিয়া যাতে রক্ত জমাট বেঁধে তঞ্চন-পিণ্ড বা থ্রম্বাস (বহুবচনে থ্রম্বাই) তৈরি হয়। পরপর অনেকগুলি উৎসেচক ও তাদের কোফ্যাকটরের স্তরীভূত শৃঙ্খল বিক্রিয়ার দ্বারা শেষে থ্রম্বিন নামক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একটি উৎসেচকের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বিস্ফোরক মাত্রায় উৎপাদন ঘটলে ফাইব্রিনোজেন থেকে ফাইব্রিন জট তৈরি হয়ে তার মধ্যে অণুচক্রিকা ও অন্যান্য 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রক্তকণিকা আটকা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পড়ে তঞ্চন-পিণ্ড তৈরি হয়। শরীরের মধ্যে তঞ্চনের কাজ ক্ষতস্থান থেকে রক্তক্ষরণ বন্ধ করা। তঞ্চনের অভাবে ক্ষতস্থান থেকে রক্তক্ষরণ হয়ে মৃত্যু পর্যন্ত ঘটতে পারে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How can we naturally increase our blood clotting proces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70" y="533399"/>
            <a:ext cx="7818929" cy="58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রক্ত সারা দেহে পানি ও তাপের সমতা রক্ষা করে ।</a:t>
            </a:r>
          </a:p>
          <a:p>
            <a:pPr fontAlgn="base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লোহিত রক্তকণিকা হিমোগ্লোবিনের মাধ্যমে ফুসফুস থেকে কোষে কোষে অক্সিজেন পরিবহণ করে 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fontAlgn="base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 ৩। শ্বেত রক্তকণিকা ফ্যাগোসাইটোসিস প্রক্রিয়ায়য় রোগজীবাণু ধ্বংস করে দেহকে সুস্থ রাখে ।</a:t>
            </a:r>
          </a:p>
          <a:p>
            <a:pPr fontAlgn="base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দেহের কোন স্থান কেটে গেলে অনুচক্রিকা সে সস্থানে রক্ত জমাট বাঁধায় । ফলে ক্ষতস্থান থেকে রক্তপাত বন্ধ হয় ।</a:t>
            </a:r>
          </a:p>
          <a:p>
            <a:pPr fontAlgn="base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রক্তরসের মাধ্যমে কার্বন ডাইঅক্সাইড, ইউরিয়া, হজমকৃত খাদ্যবস্তু(যথা : গ্লুকোজ, অ্যামিনো এসিড, ফ্যাটি এসিড, গ্লিসারল), হরমোন ইত্যাদি দেহের বিভিন্ন অংশে পরিবাহিত হয় ।</a:t>
            </a: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fontAlgn="base">
              <a:buNone/>
            </a:pPr>
            <a:r>
              <a:rPr lang="bn-BD" sz="2800" dirty="0" smtClean="0"/>
              <a:t>   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রক্তের কাজ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এর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মাধ্যমে পাচিত খাদ্যবস্তু, হরমোন, উৎসেচক ইত্যাদি দেহের বিভিন্ন অংশে পরিবাহিত হয়।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৭। রক্তরসের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প্রোটিনের পরিমাণ রক্তের সান্দ্রতা (ঘনত্ব), তারল্য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fluidity),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প্রবাহধর্ম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rheology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বজায় রাখে এবং পানির অভিস্রবণিক চাপ নিয়ন্ত্রণ করে।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৮। রক্তচাপ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নিয়ন্ত্রণে সাহায্য করে।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৯।অ্যান্টিবডি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কম্প্লিমেন্টস ইত্যাদি প্রাথমিক রোগ প্রতিরোধ উপকরণ রক্ত ধারণ করে।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রক্তের কাজ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209800"/>
            <a:ext cx="655319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 কি?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953000" cy="4572000"/>
          </a:xfrm>
        </p:spPr>
        <p:txBody>
          <a:bodyPr>
            <a:normAutofit fontScale="92500" lnSpcReduction="10000"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 তরল যোজক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কলা।এটি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প্রকার কোষবহুল, বহু জৈব ও অজৈব পদার্থের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সমন্বয়ে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গঠিত সামান্য লবণাক্ত, আঠালো, ক্ষারধর্মী ও লালবর্ণের ঘন তরল পদার্থ যা হৃৎপিন্ড, ধমনী, শিরা ও কৈশিক জালিকার মধ্য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দিয়ে নিয়মিত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প্রবাহিত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আমাদেরে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দেহের জ্বালানি স্বরূপ। মানবদেহে শতকরা ৭ ভাগ রক্ত থাকে (গড়ে মানবদেহে ৫-৬ লিটার রক্ত থাকে)। রক্তের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পি এইচ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সামান্য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ক্ষারীয়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৭.২ - ৭.৪। মানুষের রক্তের তাপমাত্রা ৩৬ - ৩৮ ডিগ্রি সেন্টিগ্রেড (গড়ে ৩৭ ডিগ্রি সেন্টিগ্রেড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রক্তের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958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রক্তের মূল অংশ দুইটি।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যথা: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রক্তরস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Blood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Plasma)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রক্ত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কণিকা 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Blood corpuscle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0124" y="1676400"/>
            <a:ext cx="382731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রক্তের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তরল, হালকা হলুদাভ অংশকে 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 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plasma)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বলে। রক্তকণিকা ব্যতীত রক্তের বাকি অংশই রক্ত রস। মেরুদন্ডী প্রাণিদের রক্তের প্রায় ৫৫% রক্তরস।রক্ত রসের প্রধান উপাদান দুইটি। যথা: (ক) অজৈব পদার্থ (খ) জৈব পদার্থ</a:t>
            </a:r>
          </a:p>
          <a:p>
            <a:pPr>
              <a:buNone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অজৈব পদার্থ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 রক্তরসে ৪ ধরনের অজৈব পদার্থ দেখা যায়।এগুলো হল: জল ৯১%-৯২%, কঠিন পদার্থ ৭%-৮% যার মধ্যে আছে ক্যাটায়ন (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K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Ca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Mg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P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Fe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Cu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Mn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Zn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Pb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++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ইত্যাদি ) ও অ্যনায়ন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Cl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HCO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PO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3-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SO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2-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ইত্যাদি) এবং ০.৯% গ্যাসীয় পদার্থের মধ্যে আছে কার্বন ডাই অক্সাইড, অক্সিজেন, জলীয় বাষ্প ইত্যাদি।</a:t>
            </a:r>
          </a:p>
          <a:p>
            <a:pPr>
              <a:buNone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জৈব পদার্থ: রক্ত রসে মাত্র ৭.১%-৮.১% জৈব পদার্থ থাকে। এর মধ্যে অধিক পরিমাণে থাকে প্লাজমা প্রোটিন- গড়ে ৬-৮ গ্রাম/ডেসি লি.। প্লাজমা প্রোটিনগুলো হচ্ছে - অ্যালবুমিন, গ্লোবিউলিন, ফিব্রিনোজেন। এছাড়াও অন্যান্য জৈব পদার্থগুলো হল: স্নেহ দ্রব্য (নিউট্রাল ফ্যাট, কোলেস্টেরল, ফসফোলিপিড, লেসিথিন ইত্যাদি), কার্বোহাইড্রেট (গ্লুকোজ), অপ্রোটিন নাইট্রোজেন দ্রব্য (অ্যামাইনো এসিড, ইউরিয়া, ইউরিক এসিড, ক্রিয়েটিন, ক্রিয়েটিনিন, জ্যানথিন ইত্যাদি), রঞ্জক দ্রব্য (বিলিরুবিন, বিলিভার্ডিন), বিভিন্ন ধরনের এসিড (যেমন:- সাইট্রিক এসিড, ল্যাকটিক এসিড), হরমোন, ভিটামিন, এনজাইম, মিউসিন ও অ্যান্টিবডি।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রক্তরসঃ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রক্তের উপাদান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95800" cy="5181600"/>
          </a:xfrm>
        </p:spPr>
        <p:txBody>
          <a:bodyPr>
            <a:normAutofit fontScale="92500"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রক্তকণিকাঃ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প্লাজমার মধ্যে নির্দিষ্ট আকার ও গঠন বিশিষ্ট উপাদান বা রক্ত কোষসমূহকে 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রক্ত কণিকা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 বলে। রক্তে প্রায় তিন ধরনের কণিকা পাওয়া যায়। যথা: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লোহিত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 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Erythorcytes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শ্বেত রক্তকণিকা (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Leucocytes)</a:t>
            </a:r>
          </a:p>
          <a:p>
            <a:pPr lvl="1"/>
            <a:r>
              <a:rPr lang="bn-IN" dirty="0" smtClean="0">
                <a:latin typeface="NikoshBAN" pitchFamily="2" charset="0"/>
                <a:cs typeface="NikoshBAN" pitchFamily="2" charset="0"/>
              </a:rPr>
              <a:t>নিউট্রোফিল</a:t>
            </a:r>
          </a:p>
          <a:p>
            <a:pPr lvl="1"/>
            <a:r>
              <a:rPr lang="bn-IN" dirty="0" smtClean="0">
                <a:latin typeface="NikoshBAN" pitchFamily="2" charset="0"/>
                <a:cs typeface="NikoshBAN" pitchFamily="2" charset="0"/>
              </a:rPr>
              <a:t>ইওসিনোফিল</a:t>
            </a:r>
          </a:p>
          <a:p>
            <a:pPr lvl="1"/>
            <a:r>
              <a:rPr lang="bn-IN" dirty="0" smtClean="0">
                <a:latin typeface="NikoshBAN" pitchFamily="2" charset="0"/>
                <a:cs typeface="NikoshBAN" pitchFamily="2" charset="0"/>
              </a:rPr>
              <a:t>বেসোফিল</a:t>
            </a:r>
          </a:p>
          <a:p>
            <a:pPr lvl="1"/>
            <a:r>
              <a:rPr lang="bn-IN" dirty="0" smtClean="0">
                <a:latin typeface="NikoshBAN" pitchFamily="2" charset="0"/>
                <a:cs typeface="NikoshBAN" pitchFamily="2" charset="0"/>
              </a:rPr>
              <a:t>লিম্ফোসাইট (বৃহৎ ও ক্ষুদ্র)</a:t>
            </a:r>
          </a:p>
          <a:p>
            <a:pPr lvl="1"/>
            <a:r>
              <a:rPr lang="bn-IN" dirty="0" smtClean="0">
                <a:latin typeface="NikoshBAN" pitchFamily="2" charset="0"/>
                <a:cs typeface="NikoshBAN" pitchFamily="2" charset="0"/>
              </a:rPr>
              <a:t>মনোসাইট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অণুচক্রিকা 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Thrombocytes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7785"/>
            <a:ext cx="39068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পরিণত লোহিত রক্তকণিকা গোল , দ্বি - অবতল নিউক্লিয়াসবিহীন চাকতির মতো লাল বর্ণের । এতে হিমোগ্লোবিন নামক এক প্রকার রন্জক পদার্থ থাকে । সুস্থ দেহে প্রতি ১০০ মিলিলিটার রক্তে ১৬ গ্রাম হিমোগ্লোবিন থাকে । প্রতি ঘনমিটার রক্তে লোহিত কণিকার সংখ্যা ৫০ লক্ষের বা ২৫% এর কম হলে রক্তস্বল্পতা দেখা দেয় । কিন্তু এ সংখ্যা ৬৫ লক্ষের বেশি হলে তাকে পলিসাইথোমিয়া বলে । রাসায়নিকভাবে এদের ৬০ - ৭০ % পানি এবং ৩০ - ৪০ % কঠিন পদার্থ । কঠিন পদার্থের মধ্যে প্রায় ৯০ % ই হিমোগ্লোবিন । হিম নামক গ্রুপের জন্যই রক্ত লাল হয় । লোহিত রক্ত কণিকার আয়ুষ্কাল ১২০ দিন বা ৪ মাস । কণিকাগুলো যকৃত ও প্লীহাতে ধ্বংসপ্রাপ্ত হয় । লোহিত রক্তকণিকার হিমোগ্লোবিন ফুসফুস থেকে দেহকোষে অধিকাংশ অক্সিজেন ও সামান্য পরিমাণ কার্বন-ড্রাই-অক্সাইড পরিবহন করে । রক্তের ঘনত্ব ও সান্দ্রতা রক্ষা করা এর কাজ । এটি বিলিরুবিন ও বিলিভার্ডিন উৎপন্ন করে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লোহিত রক্ত কণিকা বা এরিথ্রোসাইটঃ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মানবদেহে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পরিণত শ্বেত রক্তকণিকা হিমোগ্লোবিন বিহীন , অনিয়তকার ও নিউক্লিয়াসযুক্ত রডকোষ । এগুলো ফ্যাগোসাইটোসিস প্রক্রিয়ায় জীবাণু ধ্বংস করে । একে মানবদেহের সৈনিক নামে ডাকা হয় । মানুষের শ্বেত রক্তকণিকা নির্দিষ্ট আকার বিহীন । এগুলো লোহিত রক্তকণিকার চেয়ে বড় । মানবদেহে প্রতি ঘনমিটার রক্তে এদের পরিমমাণ ৫ -৮ হাজার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শ্বেত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রক্ত কণিকার আয়ুষ্কাল ৭ - ১০ দিন । রক্তে এর পরিমাণ স্বাভাবিকের চেয়ে বেড়ে গেলে লিউকেমিয়া /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Blood Cancer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হয় এবং স্বাভাবিকের চেয়ে কমে গেলে লিউকোপেনিয়া হয় ।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শ্বেত রক্তকণিকা লিউকোসাইটঃ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শ্বেত রক্ত কণিকার গঠন, বৈশিষ্ট ও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শ্বেত কণিকার নাম</a:t>
                      </a:r>
                      <a:endParaRPr lang="en-US" sz="11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গঠন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–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বৈশিষ্ট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কাজ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চিত্র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নিউট্রোফিল (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Neutrophil )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১৷ ব্যাস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10-12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মাইক্রম।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২৷ সাইটোপ্লাজম দানা যুক্ত।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৩৷ নিউক্লিয়াস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2-7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টি খণ্ডে বিশিষ্ট।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ফ্যাগোসাইটোসিস পদ্ধতিতে রোগ জীবাণু ধ্বংস করে।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333333"/>
                        </a:solidFill>
                        <a:latin typeface="NikoshBAN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ইওসিনোফিল (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Eosinophil )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১৷ ব্যাস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10-12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মাইক্রম।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২৷ সাইটোপ্লাজম দানা যুক্ত।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৩৷ নিউক্লিয়াস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2-3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টি খণ্ড বিশিষ্ট।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এলার্জি প্রতিরোধ করা।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333333"/>
                        </a:solidFill>
                        <a:latin typeface="NikoshBAN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বেসোফিল (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Basophil )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১৷ ব্যাস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8-10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মাইক্রম।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২৷ সাইটোপ্লাজম দানা যুক্ত।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৩৷ নিউক্লিয়াস বৃক্কার।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হেপারিন নিঃসরণ করা।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333333"/>
                        </a:solidFill>
                        <a:latin typeface="NikoshBAN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মনোসাইট (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Monocyte )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১৷ ব্যাস </a:t>
                      </a:r>
                      <a:r>
                        <a:rPr lang="en-US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16-18 </a:t>
                      </a:r>
                      <a:r>
                        <a:rPr lang="bn-IN" sz="110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মাইক্রম।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২৷ সাইটোপ্লাজম দানা বিহীন।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৩৷ নিউক্লিয়াস গোলাকার।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ফ্যাগসাইটোসিস পদ্ধতিতে রোগ জীবাণু ধ্বংস করা।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333333"/>
                        </a:solidFill>
                        <a:latin typeface="NikoshBAN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লিম্ফোসাইট ( </a:t>
                      </a:r>
                      <a:r>
                        <a:rPr lang="en-US" sz="1100" dirty="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Lymphocyte )</a:t>
                      </a:r>
                      <a:endParaRPr lang="en-US" sz="11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১৷ব্যাস </a:t>
                      </a:r>
                      <a:r>
                        <a:rPr lang="en-US" sz="1100" dirty="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7.5-12 </a:t>
                      </a:r>
                      <a:r>
                        <a:rPr lang="bn-IN" sz="1100" dirty="0">
                          <a:solidFill>
                            <a:srgbClr val="333333"/>
                          </a:solidFill>
                          <a:latin typeface="NikoshBAN"/>
                          <a:ea typeface="Times New Roman"/>
                          <a:cs typeface="Vrinda"/>
                        </a:rPr>
                        <a:t>মাইক্রম।</a:t>
                      </a:r>
                      <a:endParaRPr lang="en-US" sz="1100" dirty="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bn-IN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২৷ সাইটোপ্লাজম দানা বিহীন।</a:t>
                      </a:r>
                      <a:endParaRPr lang="en-US" sz="1100" dirty="0">
                        <a:latin typeface="Calibri"/>
                        <a:ea typeface="Times New Roman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৩৷ নিউক্লিয়াস গোলাকার বা বৃক্কাকার।</a:t>
                      </a:r>
                      <a:endParaRPr lang="en-US" sz="11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NikoshBAN"/>
                        </a:rPr>
                        <a:t>অ্যান্টিবডি সৃষ্টি করা।</a:t>
                      </a:r>
                      <a:endParaRPr lang="en-US" sz="11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333333"/>
                        </a:solidFill>
                        <a:latin typeface="NikoshBAN"/>
                        <a:ea typeface="Times New Roman"/>
                        <a:cs typeface="Vrinda"/>
                      </a:endParaRPr>
                    </a:p>
                  </a:txBody>
                  <a:tcPr marL="80645" marR="80645" marT="80645" marB="80645"/>
                </a:tc>
              </a:tr>
            </a:tbl>
          </a:graphicData>
        </a:graphic>
      </p:graphicFrame>
      <p:pic>
        <p:nvPicPr>
          <p:cNvPr id="10" name="Picture 9" descr="http://bengalstudents.com/sites/default/files/user_files/user2768/book_page_body_images/Neutrophi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905000"/>
            <a:ext cx="783590" cy="7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bengalstudents.com/sites/default/files/user_files/user2768/book_page_body_images/Eosinoph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95600"/>
            <a:ext cx="793750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bengalstudents.com/sites/default/files/user_files/user2768/book_page_body_images/Basophi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86200"/>
            <a:ext cx="733425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bengalstudents.com/sites/default/files/user_files/user2768/book_page_body_images/monocyt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213386" y="4629643"/>
            <a:ext cx="789272" cy="112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bengalstudents.com/sites/default/files/user_files/user2768/book_page_body_images/Lymphocyt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791200"/>
            <a:ext cx="914400" cy="7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 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অণুচক্রিকা সবচেয়ে ক্ষুদ্রতম রক্তকণিকা । এটি গোল , ডিম্বাকার , বা রডের মতো দানাদার কিন্তু নিউক্লিয়াসবিহীন । এতে প্রচুর পরিমাণ সেফালিন নামক ফসফোলিপিড থাকে । এদের গড় আয়ুষ্কাল ৫ -১০ দিন । আয়ুষ্কাল শেষ হলে এরা প্লীহা ও লসিকা গ্রন্থির অন্যান্য রেটিকুলো - এন্ডিথেলিয়াল কোষে বিনষ্ট হয় । এরা ক্ষতস্থানে রক্ত তঞ্চন ঘটায় এবং হিমোস্টাটিক প্লাগ গঠন করে রক্ত জমাট বাঁধতে সহায়তা করে । রক্ত তঞ্চনে অংশ নেয় রক্তরসে অবস্থিত ১৩ টি ভিন্ন ভিন্ন ক্লটিং ফ্যাক্টর । রক্ত জমাট বাঁধতে স্বাভাবিকভাবে সময় নেয় ৪ - ৫ মিনিট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অণুচক্রিকা থ্রাম্বোসাইটঃ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558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      রক্ত-গঠন, কাজ HEA-104</vt:lpstr>
      <vt:lpstr>রক্ত কি?</vt:lpstr>
      <vt:lpstr>রক্তের উপাদান</vt:lpstr>
      <vt:lpstr>রক্তরসঃ</vt:lpstr>
      <vt:lpstr>রক্তের উপাদান</vt:lpstr>
      <vt:lpstr>লোহিত রক্ত কণিকা বা এরিথ্রোসাইটঃ</vt:lpstr>
      <vt:lpstr>শ্বেত রক্তকণিকা লিউকোসাইটঃ</vt:lpstr>
      <vt:lpstr>শ্বেত রক্ত কণিকার গঠন, বৈশিষ্ট ও কাজ</vt:lpstr>
      <vt:lpstr>অণুচক্রিকা থ্রাম্বোসাইটঃ</vt:lpstr>
      <vt:lpstr>রক্ত তঞ্চন </vt:lpstr>
      <vt:lpstr>Slide 11</vt:lpstr>
      <vt:lpstr>রক্তের কাজ :</vt:lpstr>
      <vt:lpstr>রক্তের কাজ :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রক্ত-গঠন, কাজ, সংবহন HEA-104</dc:title>
  <dc:creator>User</dc:creator>
  <cp:lastModifiedBy>User</cp:lastModifiedBy>
  <cp:revision>23</cp:revision>
  <dcterms:created xsi:type="dcterms:W3CDTF">2006-08-16T00:00:00Z</dcterms:created>
  <dcterms:modified xsi:type="dcterms:W3CDTF">2020-03-30T17:53:12Z</dcterms:modified>
</cp:coreProperties>
</file>