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notesSlides/notesSlide1.xml" ContentType="application/vnd.openxmlformats-officedocument.presentationml.notesSlide+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64" r:id="rId3"/>
    <p:sldId id="257" r:id="rId4"/>
    <p:sldId id="259" r:id="rId5"/>
    <p:sldId id="260" r:id="rId6"/>
    <p:sldId id="263" r:id="rId7"/>
    <p:sldId id="261" r:id="rId8"/>
    <p:sldId id="262"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67C65-DCCD-4721-91F6-6DCA30B3AD2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49677B43-BC00-43E2-80D7-18EC0B8BF166}">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bn-IN" sz="2000" dirty="0" smtClean="0">
              <a:latin typeface="Times New Roman" pitchFamily="18" charset="0"/>
              <a:cs typeface="NikoshBAN" pitchFamily="2" charset="0"/>
            </a:rPr>
            <a:t>ডান ভেন্ট্রিকল(নিলয়)</a:t>
          </a:r>
          <a:endParaRPr lang="en-US" sz="2000" dirty="0" smtClean="0">
            <a:latin typeface="NikoshBAN" pitchFamily="2" charset="0"/>
            <a:cs typeface="NikoshBAN" pitchFamily="2" charset="0"/>
          </a:endParaRPr>
        </a:p>
        <a:p>
          <a:pPr defTabSz="1155700">
            <a:lnSpc>
              <a:spcPct val="90000"/>
            </a:lnSpc>
            <a:spcBef>
              <a:spcPct val="0"/>
            </a:spcBef>
            <a:spcAft>
              <a:spcPct val="35000"/>
            </a:spcAft>
          </a:pPr>
          <a:endParaRPr lang="en-US" sz="2000" dirty="0"/>
        </a:p>
      </dgm:t>
    </dgm:pt>
    <dgm:pt modelId="{89ED96B4-01A7-432D-8793-12BA4B4ACE09}" type="parTrans" cxnId="{F4869B95-D192-4D05-8857-8CA2BD9439FB}">
      <dgm:prSet/>
      <dgm:spPr/>
      <dgm:t>
        <a:bodyPr/>
        <a:lstStyle/>
        <a:p>
          <a:endParaRPr lang="en-US"/>
        </a:p>
      </dgm:t>
    </dgm:pt>
    <dgm:pt modelId="{80319F72-4F76-449B-9CBA-DDFBAE98C062}" type="sibTrans" cxnId="{F4869B95-D192-4D05-8857-8CA2BD9439FB}">
      <dgm:prSet/>
      <dgm:spPr/>
      <dgm:t>
        <a:bodyPr/>
        <a:lstStyle/>
        <a:p>
          <a:endParaRPr lang="en-US"/>
        </a:p>
      </dgm:t>
    </dgm:pt>
    <dgm:pt modelId="{B121BD5F-1CAB-4829-B653-7C36DBB16962}">
      <dgm:prSet phldrT="[Text]" custT="1"/>
      <dgm:spPr/>
      <dgm:t>
        <a:bodyPr/>
        <a:lstStyle/>
        <a:p>
          <a:r>
            <a:rPr lang="bn-IN" sz="2000" dirty="0" smtClean="0">
              <a:latin typeface="NikoshBAN" pitchFamily="2" charset="0"/>
              <a:cs typeface="NikoshBAN" pitchFamily="2" charset="0"/>
            </a:rPr>
            <a:t>পালমোনারি ধমনি</a:t>
          </a:r>
          <a:endParaRPr lang="en-US" sz="2000" dirty="0">
            <a:latin typeface="NikoshBAN" pitchFamily="2" charset="0"/>
            <a:cs typeface="NikoshBAN" pitchFamily="2" charset="0"/>
          </a:endParaRPr>
        </a:p>
      </dgm:t>
    </dgm:pt>
    <dgm:pt modelId="{63DADF18-5873-4910-9CFC-9E5F6CC72AED}" type="parTrans" cxnId="{8B433E0C-EAA9-4FAC-BB59-3ADC1BC78B58}">
      <dgm:prSet/>
      <dgm:spPr/>
      <dgm:t>
        <a:bodyPr/>
        <a:lstStyle/>
        <a:p>
          <a:endParaRPr lang="en-US"/>
        </a:p>
      </dgm:t>
    </dgm:pt>
    <dgm:pt modelId="{5618F416-E5A6-468D-B0DF-0A4611196FBD}" type="sibTrans" cxnId="{8B433E0C-EAA9-4FAC-BB59-3ADC1BC78B58}">
      <dgm:prSet/>
      <dgm:spPr/>
      <dgm:t>
        <a:bodyPr/>
        <a:lstStyle/>
        <a:p>
          <a:endParaRPr lang="en-US"/>
        </a:p>
      </dgm:t>
    </dgm:pt>
    <dgm:pt modelId="{A8CFB20F-8BBF-439D-95BB-6AD1C2FE39E3}">
      <dgm:prSet phldrT="[Text]" custT="1"/>
      <dgm:spPr/>
      <dgm:t>
        <a:bodyPr/>
        <a:lstStyle/>
        <a:p>
          <a:r>
            <a:rPr lang="bn-IN" sz="2000" dirty="0" smtClean="0">
              <a:latin typeface="NikoshBAN" pitchFamily="2" charset="0"/>
              <a:cs typeface="NikoshBAN" pitchFamily="2" charset="0"/>
            </a:rPr>
            <a:t>ফুসফুস</a:t>
          </a:r>
          <a:endParaRPr lang="en-US" sz="2000" dirty="0" smtClean="0">
            <a:latin typeface="NikoshBAN" pitchFamily="2" charset="0"/>
            <a:cs typeface="NikoshBAN" pitchFamily="2" charset="0"/>
          </a:endParaRPr>
        </a:p>
      </dgm:t>
    </dgm:pt>
    <dgm:pt modelId="{A437B815-232D-46CC-8447-73B067692563}" type="parTrans" cxnId="{FDF2638E-699C-4F48-AE01-53FCE03682B9}">
      <dgm:prSet/>
      <dgm:spPr/>
      <dgm:t>
        <a:bodyPr/>
        <a:lstStyle/>
        <a:p>
          <a:endParaRPr lang="en-US"/>
        </a:p>
      </dgm:t>
    </dgm:pt>
    <dgm:pt modelId="{FCC0A21B-89D8-43B4-A695-78A98EA69BD5}" type="sibTrans" cxnId="{FDF2638E-699C-4F48-AE01-53FCE03682B9}">
      <dgm:prSet/>
      <dgm:spPr/>
      <dgm:t>
        <a:bodyPr/>
        <a:lstStyle/>
        <a:p>
          <a:endParaRPr lang="en-US"/>
        </a:p>
      </dgm:t>
    </dgm:pt>
    <dgm:pt modelId="{32CD1214-1122-4A77-9272-994A6544210A}">
      <dgm:prSet custT="1"/>
      <dgm:spPr/>
      <dgm:t>
        <a:bodyPr/>
        <a:lstStyle/>
        <a:p>
          <a:r>
            <a:rPr lang="bn-IN" sz="2000" dirty="0" smtClean="0">
              <a:latin typeface="NikoshBAN" pitchFamily="2" charset="0"/>
              <a:cs typeface="NikoshBAN" pitchFamily="2" charset="0"/>
            </a:rPr>
            <a:t>পালমোনারি শিরা</a:t>
          </a:r>
          <a:endParaRPr lang="en-US" sz="2000" dirty="0">
            <a:latin typeface="NikoshBAN" pitchFamily="2" charset="0"/>
            <a:cs typeface="NikoshBAN" pitchFamily="2" charset="0"/>
          </a:endParaRPr>
        </a:p>
      </dgm:t>
    </dgm:pt>
    <dgm:pt modelId="{2BB792A7-CDEC-424C-A51E-6E99FECB47CD}" type="parTrans" cxnId="{7826A329-E20A-4475-A9D2-91DEED8673E5}">
      <dgm:prSet/>
      <dgm:spPr/>
      <dgm:t>
        <a:bodyPr/>
        <a:lstStyle/>
        <a:p>
          <a:endParaRPr lang="en-US"/>
        </a:p>
      </dgm:t>
    </dgm:pt>
    <dgm:pt modelId="{8EE312A7-D65B-4FB8-A01B-D2449D4BF7B5}" type="sibTrans" cxnId="{7826A329-E20A-4475-A9D2-91DEED8673E5}">
      <dgm:prSet/>
      <dgm:spPr/>
      <dgm:t>
        <a:bodyPr/>
        <a:lstStyle/>
        <a:p>
          <a:endParaRPr lang="en-US"/>
        </a:p>
      </dgm:t>
    </dgm:pt>
    <dgm:pt modelId="{9850E615-8E35-478D-A43E-C8A588E5413E}">
      <dgm:prSet custT="1"/>
      <dgm:spPr/>
      <dgm:t>
        <a:bodyPr/>
        <a:lstStyle/>
        <a:p>
          <a:r>
            <a:rPr lang="bn-IN" sz="2000" dirty="0" smtClean="0">
              <a:latin typeface="NikoshBAN" pitchFamily="2" charset="0"/>
              <a:cs typeface="NikoshBAN" pitchFamily="2" charset="0"/>
            </a:rPr>
            <a:t>বাম এট্রিয়াম (অলিন্দ)</a:t>
          </a:r>
          <a:endParaRPr lang="en-US" sz="2000" dirty="0">
            <a:latin typeface="NikoshBAN" pitchFamily="2" charset="0"/>
            <a:cs typeface="NikoshBAN" pitchFamily="2" charset="0"/>
          </a:endParaRPr>
        </a:p>
      </dgm:t>
    </dgm:pt>
    <dgm:pt modelId="{5D8EBC51-07A1-4346-BC97-B97641ABD899}" type="parTrans" cxnId="{C6B39C24-7A63-4243-A0B4-991685D66365}">
      <dgm:prSet/>
      <dgm:spPr/>
      <dgm:t>
        <a:bodyPr/>
        <a:lstStyle/>
        <a:p>
          <a:endParaRPr lang="en-US"/>
        </a:p>
      </dgm:t>
    </dgm:pt>
    <dgm:pt modelId="{22E3444A-8D08-4292-BE07-10C4A47D5261}" type="sibTrans" cxnId="{C6B39C24-7A63-4243-A0B4-991685D66365}">
      <dgm:prSet/>
      <dgm:spPr/>
      <dgm:t>
        <a:bodyPr/>
        <a:lstStyle/>
        <a:p>
          <a:endParaRPr lang="en-US"/>
        </a:p>
      </dgm:t>
    </dgm:pt>
    <dgm:pt modelId="{75B2119B-C35C-4305-98EF-773E7B9607A2}">
      <dgm:prSet custT="1"/>
      <dgm:spPr/>
      <dgm:t>
        <a:bodyPr/>
        <a:lstStyle/>
        <a:p>
          <a:r>
            <a:rPr lang="bn-IN" sz="2000" dirty="0" smtClean="0">
              <a:latin typeface="Times New Roman" pitchFamily="18" charset="0"/>
              <a:cs typeface="NikoshBAN" pitchFamily="2" charset="0"/>
            </a:rPr>
            <a:t>বাম</a:t>
          </a:r>
        </a:p>
        <a:p>
          <a:r>
            <a:rPr lang="bn-IN" sz="2000" dirty="0" smtClean="0">
              <a:latin typeface="Times New Roman" pitchFamily="18" charset="0"/>
              <a:cs typeface="NikoshBAN" pitchFamily="2" charset="0"/>
            </a:rPr>
            <a:t>ভেন্ট্রিকল(নিলয়)</a:t>
          </a:r>
          <a:endParaRPr lang="en-US" sz="2000" dirty="0"/>
        </a:p>
      </dgm:t>
    </dgm:pt>
    <dgm:pt modelId="{619A41CA-AE7E-483F-A442-179279DD5525}" type="parTrans" cxnId="{DB1525C5-6EAF-4B73-BD67-97B2D9A35AE6}">
      <dgm:prSet/>
      <dgm:spPr/>
      <dgm:t>
        <a:bodyPr/>
        <a:lstStyle/>
        <a:p>
          <a:endParaRPr lang="en-US"/>
        </a:p>
      </dgm:t>
    </dgm:pt>
    <dgm:pt modelId="{0EAEC6D7-2788-4163-B279-FAE282715B6F}" type="sibTrans" cxnId="{DB1525C5-6EAF-4B73-BD67-97B2D9A35AE6}">
      <dgm:prSet/>
      <dgm:spPr/>
      <dgm:t>
        <a:bodyPr/>
        <a:lstStyle/>
        <a:p>
          <a:endParaRPr lang="en-US"/>
        </a:p>
      </dgm:t>
    </dgm:pt>
    <dgm:pt modelId="{1076C7BB-8242-4C9A-8D65-F8CCF5D64251}" type="pres">
      <dgm:prSet presAssocID="{F7067C65-DCCD-4721-91F6-6DCA30B3AD25}" presName="Name0" presStyleCnt="0">
        <dgm:presLayoutVars>
          <dgm:dir/>
          <dgm:resizeHandles val="exact"/>
        </dgm:presLayoutVars>
      </dgm:prSet>
      <dgm:spPr/>
      <dgm:t>
        <a:bodyPr/>
        <a:lstStyle/>
        <a:p>
          <a:endParaRPr lang="en-US"/>
        </a:p>
      </dgm:t>
    </dgm:pt>
    <dgm:pt modelId="{790F0F8B-285F-4964-8247-C525FD6E77B9}" type="pres">
      <dgm:prSet presAssocID="{49677B43-BC00-43E2-80D7-18EC0B8BF166}" presName="node" presStyleLbl="node1" presStyleIdx="0" presStyleCnt="6" custLinFactNeighborX="-836">
        <dgm:presLayoutVars>
          <dgm:bulletEnabled val="1"/>
        </dgm:presLayoutVars>
      </dgm:prSet>
      <dgm:spPr/>
      <dgm:t>
        <a:bodyPr/>
        <a:lstStyle/>
        <a:p>
          <a:endParaRPr lang="en-US"/>
        </a:p>
      </dgm:t>
    </dgm:pt>
    <dgm:pt modelId="{86C4D11E-00AE-4F73-8C51-54627D6BF002}" type="pres">
      <dgm:prSet presAssocID="{80319F72-4F76-449B-9CBA-DDFBAE98C062}" presName="sibTrans" presStyleLbl="sibTrans2D1" presStyleIdx="0" presStyleCnt="5"/>
      <dgm:spPr/>
      <dgm:t>
        <a:bodyPr/>
        <a:lstStyle/>
        <a:p>
          <a:endParaRPr lang="en-US"/>
        </a:p>
      </dgm:t>
    </dgm:pt>
    <dgm:pt modelId="{B613AF8D-F5BD-41B6-A8F9-8CEF2758ECBE}" type="pres">
      <dgm:prSet presAssocID="{80319F72-4F76-449B-9CBA-DDFBAE98C062}" presName="connectorText" presStyleLbl="sibTrans2D1" presStyleIdx="0" presStyleCnt="5"/>
      <dgm:spPr/>
      <dgm:t>
        <a:bodyPr/>
        <a:lstStyle/>
        <a:p>
          <a:endParaRPr lang="en-US"/>
        </a:p>
      </dgm:t>
    </dgm:pt>
    <dgm:pt modelId="{53B23708-B886-4D2D-8264-B5308E5D9177}" type="pres">
      <dgm:prSet presAssocID="{B121BD5F-1CAB-4829-B653-7C36DBB16962}" presName="node" presStyleLbl="node1" presStyleIdx="1" presStyleCnt="6">
        <dgm:presLayoutVars>
          <dgm:bulletEnabled val="1"/>
        </dgm:presLayoutVars>
      </dgm:prSet>
      <dgm:spPr/>
      <dgm:t>
        <a:bodyPr/>
        <a:lstStyle/>
        <a:p>
          <a:endParaRPr lang="en-US"/>
        </a:p>
      </dgm:t>
    </dgm:pt>
    <dgm:pt modelId="{79A28376-3DD0-4363-9EFD-5D29CD83BCC2}" type="pres">
      <dgm:prSet presAssocID="{5618F416-E5A6-468D-B0DF-0A4611196FBD}" presName="sibTrans" presStyleLbl="sibTrans2D1" presStyleIdx="1" presStyleCnt="5"/>
      <dgm:spPr/>
      <dgm:t>
        <a:bodyPr/>
        <a:lstStyle/>
        <a:p>
          <a:endParaRPr lang="en-US"/>
        </a:p>
      </dgm:t>
    </dgm:pt>
    <dgm:pt modelId="{268484CF-579E-483A-A53C-07A778404638}" type="pres">
      <dgm:prSet presAssocID="{5618F416-E5A6-468D-B0DF-0A4611196FBD}" presName="connectorText" presStyleLbl="sibTrans2D1" presStyleIdx="1" presStyleCnt="5"/>
      <dgm:spPr/>
      <dgm:t>
        <a:bodyPr/>
        <a:lstStyle/>
        <a:p>
          <a:endParaRPr lang="en-US"/>
        </a:p>
      </dgm:t>
    </dgm:pt>
    <dgm:pt modelId="{B74373AF-F38D-4B93-9700-0C5D298F0978}" type="pres">
      <dgm:prSet presAssocID="{A8CFB20F-8BBF-439D-95BB-6AD1C2FE39E3}" presName="node" presStyleLbl="node1" presStyleIdx="2" presStyleCnt="6" custLinFactNeighborX="-1196">
        <dgm:presLayoutVars>
          <dgm:bulletEnabled val="1"/>
        </dgm:presLayoutVars>
      </dgm:prSet>
      <dgm:spPr/>
      <dgm:t>
        <a:bodyPr/>
        <a:lstStyle/>
        <a:p>
          <a:endParaRPr lang="en-US"/>
        </a:p>
      </dgm:t>
    </dgm:pt>
    <dgm:pt modelId="{4C96254B-781B-44E5-8A50-C7AA95248894}" type="pres">
      <dgm:prSet presAssocID="{FCC0A21B-89D8-43B4-A695-78A98EA69BD5}" presName="sibTrans" presStyleLbl="sibTrans2D1" presStyleIdx="2" presStyleCnt="5"/>
      <dgm:spPr/>
      <dgm:t>
        <a:bodyPr/>
        <a:lstStyle/>
        <a:p>
          <a:endParaRPr lang="en-US"/>
        </a:p>
      </dgm:t>
    </dgm:pt>
    <dgm:pt modelId="{953B1DDA-DB85-45E5-B612-0BE08387093C}" type="pres">
      <dgm:prSet presAssocID="{FCC0A21B-89D8-43B4-A695-78A98EA69BD5}" presName="connectorText" presStyleLbl="sibTrans2D1" presStyleIdx="2" presStyleCnt="5"/>
      <dgm:spPr/>
      <dgm:t>
        <a:bodyPr/>
        <a:lstStyle/>
        <a:p>
          <a:endParaRPr lang="en-US"/>
        </a:p>
      </dgm:t>
    </dgm:pt>
    <dgm:pt modelId="{2CACACD5-B45E-4F6C-997C-F22943E4FFBD}" type="pres">
      <dgm:prSet presAssocID="{32CD1214-1122-4A77-9272-994A6544210A}" presName="node" presStyleLbl="node1" presStyleIdx="3" presStyleCnt="6">
        <dgm:presLayoutVars>
          <dgm:bulletEnabled val="1"/>
        </dgm:presLayoutVars>
      </dgm:prSet>
      <dgm:spPr/>
      <dgm:t>
        <a:bodyPr/>
        <a:lstStyle/>
        <a:p>
          <a:endParaRPr lang="en-US"/>
        </a:p>
      </dgm:t>
    </dgm:pt>
    <dgm:pt modelId="{F5D47338-630A-49DA-9880-5CEBF3C73659}" type="pres">
      <dgm:prSet presAssocID="{8EE312A7-D65B-4FB8-A01B-D2449D4BF7B5}" presName="sibTrans" presStyleLbl="sibTrans2D1" presStyleIdx="3" presStyleCnt="5"/>
      <dgm:spPr/>
      <dgm:t>
        <a:bodyPr/>
        <a:lstStyle/>
        <a:p>
          <a:endParaRPr lang="en-US"/>
        </a:p>
      </dgm:t>
    </dgm:pt>
    <dgm:pt modelId="{C88B3370-7CA1-4B87-8D02-DFF859D3886A}" type="pres">
      <dgm:prSet presAssocID="{8EE312A7-D65B-4FB8-A01B-D2449D4BF7B5}" presName="connectorText" presStyleLbl="sibTrans2D1" presStyleIdx="3" presStyleCnt="5"/>
      <dgm:spPr/>
      <dgm:t>
        <a:bodyPr/>
        <a:lstStyle/>
        <a:p>
          <a:endParaRPr lang="en-US"/>
        </a:p>
      </dgm:t>
    </dgm:pt>
    <dgm:pt modelId="{7149484D-4B56-4471-A025-A36A2FC5BB98}" type="pres">
      <dgm:prSet presAssocID="{9850E615-8E35-478D-A43E-C8A588E5413E}" presName="node" presStyleLbl="node1" presStyleIdx="4" presStyleCnt="6">
        <dgm:presLayoutVars>
          <dgm:bulletEnabled val="1"/>
        </dgm:presLayoutVars>
      </dgm:prSet>
      <dgm:spPr/>
      <dgm:t>
        <a:bodyPr/>
        <a:lstStyle/>
        <a:p>
          <a:endParaRPr lang="en-US"/>
        </a:p>
      </dgm:t>
    </dgm:pt>
    <dgm:pt modelId="{E3A3FB0E-A217-4407-B3F5-C4D7D35BC728}" type="pres">
      <dgm:prSet presAssocID="{22E3444A-8D08-4292-BE07-10C4A47D5261}" presName="sibTrans" presStyleLbl="sibTrans2D1" presStyleIdx="4" presStyleCnt="5"/>
      <dgm:spPr/>
      <dgm:t>
        <a:bodyPr/>
        <a:lstStyle/>
        <a:p>
          <a:endParaRPr lang="en-US"/>
        </a:p>
      </dgm:t>
    </dgm:pt>
    <dgm:pt modelId="{F288CEB7-23E1-4375-ADBF-70AA36D97304}" type="pres">
      <dgm:prSet presAssocID="{22E3444A-8D08-4292-BE07-10C4A47D5261}" presName="connectorText" presStyleLbl="sibTrans2D1" presStyleIdx="4" presStyleCnt="5"/>
      <dgm:spPr/>
      <dgm:t>
        <a:bodyPr/>
        <a:lstStyle/>
        <a:p>
          <a:endParaRPr lang="en-US"/>
        </a:p>
      </dgm:t>
    </dgm:pt>
    <dgm:pt modelId="{6D5C88B4-9CAE-4B33-8F80-CBF68094A9E0}" type="pres">
      <dgm:prSet presAssocID="{75B2119B-C35C-4305-98EF-773E7B9607A2}" presName="node" presStyleLbl="node1" presStyleIdx="5" presStyleCnt="6">
        <dgm:presLayoutVars>
          <dgm:bulletEnabled val="1"/>
        </dgm:presLayoutVars>
      </dgm:prSet>
      <dgm:spPr/>
      <dgm:t>
        <a:bodyPr/>
        <a:lstStyle/>
        <a:p>
          <a:endParaRPr lang="en-US"/>
        </a:p>
      </dgm:t>
    </dgm:pt>
  </dgm:ptLst>
  <dgm:cxnLst>
    <dgm:cxn modelId="{CE05FDC1-0D38-4C41-AD05-E9838F5FC587}" type="presOf" srcId="{F7067C65-DCCD-4721-91F6-6DCA30B3AD25}" destId="{1076C7BB-8242-4C9A-8D65-F8CCF5D64251}" srcOrd="0" destOrd="0" presId="urn:microsoft.com/office/officeart/2005/8/layout/process1"/>
    <dgm:cxn modelId="{F509E91A-E374-4B0A-B98F-E06FE6153D38}" type="presOf" srcId="{80319F72-4F76-449B-9CBA-DDFBAE98C062}" destId="{B613AF8D-F5BD-41B6-A8F9-8CEF2758ECBE}" srcOrd="1" destOrd="0" presId="urn:microsoft.com/office/officeart/2005/8/layout/process1"/>
    <dgm:cxn modelId="{8B433E0C-EAA9-4FAC-BB59-3ADC1BC78B58}" srcId="{F7067C65-DCCD-4721-91F6-6DCA30B3AD25}" destId="{B121BD5F-1CAB-4829-B653-7C36DBB16962}" srcOrd="1" destOrd="0" parTransId="{63DADF18-5873-4910-9CFC-9E5F6CC72AED}" sibTransId="{5618F416-E5A6-468D-B0DF-0A4611196FBD}"/>
    <dgm:cxn modelId="{572EB787-1946-4689-932B-7DCF216E67EF}" type="presOf" srcId="{5618F416-E5A6-468D-B0DF-0A4611196FBD}" destId="{79A28376-3DD0-4363-9EFD-5D29CD83BCC2}" srcOrd="0" destOrd="0" presId="urn:microsoft.com/office/officeart/2005/8/layout/process1"/>
    <dgm:cxn modelId="{1FE10929-C47F-412B-BB19-C855DE5A96D6}" type="presOf" srcId="{32CD1214-1122-4A77-9272-994A6544210A}" destId="{2CACACD5-B45E-4F6C-997C-F22943E4FFBD}" srcOrd="0" destOrd="0" presId="urn:microsoft.com/office/officeart/2005/8/layout/process1"/>
    <dgm:cxn modelId="{8B26A97B-E177-4628-80E8-38D265A4036D}" type="presOf" srcId="{22E3444A-8D08-4292-BE07-10C4A47D5261}" destId="{F288CEB7-23E1-4375-ADBF-70AA36D97304}" srcOrd="1" destOrd="0" presId="urn:microsoft.com/office/officeart/2005/8/layout/process1"/>
    <dgm:cxn modelId="{C8545849-8ECA-4A57-B331-F0C596BCA324}" type="presOf" srcId="{22E3444A-8D08-4292-BE07-10C4A47D5261}" destId="{E3A3FB0E-A217-4407-B3F5-C4D7D35BC728}" srcOrd="0" destOrd="0" presId="urn:microsoft.com/office/officeart/2005/8/layout/process1"/>
    <dgm:cxn modelId="{A0EF9513-06D4-47A4-9D6C-A938AF3D9D66}" type="presOf" srcId="{5618F416-E5A6-468D-B0DF-0A4611196FBD}" destId="{268484CF-579E-483A-A53C-07A778404638}" srcOrd="1" destOrd="0" presId="urn:microsoft.com/office/officeart/2005/8/layout/process1"/>
    <dgm:cxn modelId="{7826A329-E20A-4475-A9D2-91DEED8673E5}" srcId="{F7067C65-DCCD-4721-91F6-6DCA30B3AD25}" destId="{32CD1214-1122-4A77-9272-994A6544210A}" srcOrd="3" destOrd="0" parTransId="{2BB792A7-CDEC-424C-A51E-6E99FECB47CD}" sibTransId="{8EE312A7-D65B-4FB8-A01B-D2449D4BF7B5}"/>
    <dgm:cxn modelId="{D45E052D-E800-45D7-B0ED-A0BF6D486625}" type="presOf" srcId="{FCC0A21B-89D8-43B4-A695-78A98EA69BD5}" destId="{953B1DDA-DB85-45E5-B612-0BE08387093C}" srcOrd="1" destOrd="0" presId="urn:microsoft.com/office/officeart/2005/8/layout/process1"/>
    <dgm:cxn modelId="{5E6D1F33-8D11-4884-B307-D33C02074B43}" type="presOf" srcId="{8EE312A7-D65B-4FB8-A01B-D2449D4BF7B5}" destId="{C88B3370-7CA1-4B87-8D02-DFF859D3886A}" srcOrd="1" destOrd="0" presId="urn:microsoft.com/office/officeart/2005/8/layout/process1"/>
    <dgm:cxn modelId="{89FAC6A0-9E86-40BC-A31F-5C2156D5432F}" type="presOf" srcId="{8EE312A7-D65B-4FB8-A01B-D2449D4BF7B5}" destId="{F5D47338-630A-49DA-9880-5CEBF3C73659}" srcOrd="0" destOrd="0" presId="urn:microsoft.com/office/officeart/2005/8/layout/process1"/>
    <dgm:cxn modelId="{06225F7B-EDD0-4FD4-9B97-41C43303AE78}" type="presOf" srcId="{49677B43-BC00-43E2-80D7-18EC0B8BF166}" destId="{790F0F8B-285F-4964-8247-C525FD6E77B9}" srcOrd="0" destOrd="0" presId="urn:microsoft.com/office/officeart/2005/8/layout/process1"/>
    <dgm:cxn modelId="{9EF46B41-7E47-4293-B035-F7C0422323A3}" type="presOf" srcId="{FCC0A21B-89D8-43B4-A695-78A98EA69BD5}" destId="{4C96254B-781B-44E5-8A50-C7AA95248894}" srcOrd="0" destOrd="0" presId="urn:microsoft.com/office/officeart/2005/8/layout/process1"/>
    <dgm:cxn modelId="{F4869B95-D192-4D05-8857-8CA2BD9439FB}" srcId="{F7067C65-DCCD-4721-91F6-6DCA30B3AD25}" destId="{49677B43-BC00-43E2-80D7-18EC0B8BF166}" srcOrd="0" destOrd="0" parTransId="{89ED96B4-01A7-432D-8793-12BA4B4ACE09}" sibTransId="{80319F72-4F76-449B-9CBA-DDFBAE98C062}"/>
    <dgm:cxn modelId="{FEDE6FEF-E28C-4559-AA7D-8E540A57AE23}" type="presOf" srcId="{75B2119B-C35C-4305-98EF-773E7B9607A2}" destId="{6D5C88B4-9CAE-4B33-8F80-CBF68094A9E0}" srcOrd="0" destOrd="0" presId="urn:microsoft.com/office/officeart/2005/8/layout/process1"/>
    <dgm:cxn modelId="{DB1525C5-6EAF-4B73-BD67-97B2D9A35AE6}" srcId="{F7067C65-DCCD-4721-91F6-6DCA30B3AD25}" destId="{75B2119B-C35C-4305-98EF-773E7B9607A2}" srcOrd="5" destOrd="0" parTransId="{619A41CA-AE7E-483F-A442-179279DD5525}" sibTransId="{0EAEC6D7-2788-4163-B279-FAE282715B6F}"/>
    <dgm:cxn modelId="{FDF2638E-699C-4F48-AE01-53FCE03682B9}" srcId="{F7067C65-DCCD-4721-91F6-6DCA30B3AD25}" destId="{A8CFB20F-8BBF-439D-95BB-6AD1C2FE39E3}" srcOrd="2" destOrd="0" parTransId="{A437B815-232D-46CC-8447-73B067692563}" sibTransId="{FCC0A21B-89D8-43B4-A695-78A98EA69BD5}"/>
    <dgm:cxn modelId="{4EC6BD81-F01B-4710-A26C-5A3809F5214B}" type="presOf" srcId="{80319F72-4F76-449B-9CBA-DDFBAE98C062}" destId="{86C4D11E-00AE-4F73-8C51-54627D6BF002}" srcOrd="0" destOrd="0" presId="urn:microsoft.com/office/officeart/2005/8/layout/process1"/>
    <dgm:cxn modelId="{445AF0FD-BBE3-4C9A-83EB-63A75DF90C04}" type="presOf" srcId="{A8CFB20F-8BBF-439D-95BB-6AD1C2FE39E3}" destId="{B74373AF-F38D-4B93-9700-0C5D298F0978}" srcOrd="0" destOrd="0" presId="urn:microsoft.com/office/officeart/2005/8/layout/process1"/>
    <dgm:cxn modelId="{C6B39C24-7A63-4243-A0B4-991685D66365}" srcId="{F7067C65-DCCD-4721-91F6-6DCA30B3AD25}" destId="{9850E615-8E35-478D-A43E-C8A588E5413E}" srcOrd="4" destOrd="0" parTransId="{5D8EBC51-07A1-4346-BC97-B97641ABD899}" sibTransId="{22E3444A-8D08-4292-BE07-10C4A47D5261}"/>
    <dgm:cxn modelId="{0C2F3C78-FC07-471F-A942-397E2D073948}" type="presOf" srcId="{B121BD5F-1CAB-4829-B653-7C36DBB16962}" destId="{53B23708-B886-4D2D-8264-B5308E5D9177}" srcOrd="0" destOrd="0" presId="urn:microsoft.com/office/officeart/2005/8/layout/process1"/>
    <dgm:cxn modelId="{B5C34DC9-8B0D-4591-8FE1-CB5EFF5DED79}" type="presOf" srcId="{9850E615-8E35-478D-A43E-C8A588E5413E}" destId="{7149484D-4B56-4471-A025-A36A2FC5BB98}" srcOrd="0" destOrd="0" presId="urn:microsoft.com/office/officeart/2005/8/layout/process1"/>
    <dgm:cxn modelId="{CEB8DE2F-403E-4566-9B62-8131200F3BCB}" type="presParOf" srcId="{1076C7BB-8242-4C9A-8D65-F8CCF5D64251}" destId="{790F0F8B-285F-4964-8247-C525FD6E77B9}" srcOrd="0" destOrd="0" presId="urn:microsoft.com/office/officeart/2005/8/layout/process1"/>
    <dgm:cxn modelId="{7B5DDA6D-1561-4D3C-BBBC-A1F6159E1352}" type="presParOf" srcId="{1076C7BB-8242-4C9A-8D65-F8CCF5D64251}" destId="{86C4D11E-00AE-4F73-8C51-54627D6BF002}" srcOrd="1" destOrd="0" presId="urn:microsoft.com/office/officeart/2005/8/layout/process1"/>
    <dgm:cxn modelId="{FE8C959F-3D34-40BF-B13F-14069D02159D}" type="presParOf" srcId="{86C4D11E-00AE-4F73-8C51-54627D6BF002}" destId="{B613AF8D-F5BD-41B6-A8F9-8CEF2758ECBE}" srcOrd="0" destOrd="0" presId="urn:microsoft.com/office/officeart/2005/8/layout/process1"/>
    <dgm:cxn modelId="{663AE776-2C82-42AD-BEDE-6D65BF5B509C}" type="presParOf" srcId="{1076C7BB-8242-4C9A-8D65-F8CCF5D64251}" destId="{53B23708-B886-4D2D-8264-B5308E5D9177}" srcOrd="2" destOrd="0" presId="urn:microsoft.com/office/officeart/2005/8/layout/process1"/>
    <dgm:cxn modelId="{ACA303DF-0976-48D1-A307-67F5DAA81BD2}" type="presParOf" srcId="{1076C7BB-8242-4C9A-8D65-F8CCF5D64251}" destId="{79A28376-3DD0-4363-9EFD-5D29CD83BCC2}" srcOrd="3" destOrd="0" presId="urn:microsoft.com/office/officeart/2005/8/layout/process1"/>
    <dgm:cxn modelId="{9B8DCF65-E278-4E86-871A-3B6F6D5AF276}" type="presParOf" srcId="{79A28376-3DD0-4363-9EFD-5D29CD83BCC2}" destId="{268484CF-579E-483A-A53C-07A778404638}" srcOrd="0" destOrd="0" presId="urn:microsoft.com/office/officeart/2005/8/layout/process1"/>
    <dgm:cxn modelId="{8637892C-009F-4139-9858-7807F2B2198E}" type="presParOf" srcId="{1076C7BB-8242-4C9A-8D65-F8CCF5D64251}" destId="{B74373AF-F38D-4B93-9700-0C5D298F0978}" srcOrd="4" destOrd="0" presId="urn:microsoft.com/office/officeart/2005/8/layout/process1"/>
    <dgm:cxn modelId="{0157F14F-B78C-454A-8F8C-37E2B72F0D18}" type="presParOf" srcId="{1076C7BB-8242-4C9A-8D65-F8CCF5D64251}" destId="{4C96254B-781B-44E5-8A50-C7AA95248894}" srcOrd="5" destOrd="0" presId="urn:microsoft.com/office/officeart/2005/8/layout/process1"/>
    <dgm:cxn modelId="{03CA41C7-B309-44CE-AD01-DAD3C51DC96F}" type="presParOf" srcId="{4C96254B-781B-44E5-8A50-C7AA95248894}" destId="{953B1DDA-DB85-45E5-B612-0BE08387093C}" srcOrd="0" destOrd="0" presId="urn:microsoft.com/office/officeart/2005/8/layout/process1"/>
    <dgm:cxn modelId="{189108FC-DAFB-4F28-9192-4BB3EBCB58C0}" type="presParOf" srcId="{1076C7BB-8242-4C9A-8D65-F8CCF5D64251}" destId="{2CACACD5-B45E-4F6C-997C-F22943E4FFBD}" srcOrd="6" destOrd="0" presId="urn:microsoft.com/office/officeart/2005/8/layout/process1"/>
    <dgm:cxn modelId="{4A564DBC-42F8-4183-9382-E9A895D2F06D}" type="presParOf" srcId="{1076C7BB-8242-4C9A-8D65-F8CCF5D64251}" destId="{F5D47338-630A-49DA-9880-5CEBF3C73659}" srcOrd="7" destOrd="0" presId="urn:microsoft.com/office/officeart/2005/8/layout/process1"/>
    <dgm:cxn modelId="{670C688B-D6F7-4361-9219-D9D1DE2BE1FB}" type="presParOf" srcId="{F5D47338-630A-49DA-9880-5CEBF3C73659}" destId="{C88B3370-7CA1-4B87-8D02-DFF859D3886A}" srcOrd="0" destOrd="0" presId="urn:microsoft.com/office/officeart/2005/8/layout/process1"/>
    <dgm:cxn modelId="{618DD6F6-5304-4932-A3B3-49478497C4D1}" type="presParOf" srcId="{1076C7BB-8242-4C9A-8D65-F8CCF5D64251}" destId="{7149484D-4B56-4471-A025-A36A2FC5BB98}" srcOrd="8" destOrd="0" presId="urn:microsoft.com/office/officeart/2005/8/layout/process1"/>
    <dgm:cxn modelId="{30750CDE-ADE0-4812-B56D-DF5EA4BFDC80}" type="presParOf" srcId="{1076C7BB-8242-4C9A-8D65-F8CCF5D64251}" destId="{E3A3FB0E-A217-4407-B3F5-C4D7D35BC728}" srcOrd="9" destOrd="0" presId="urn:microsoft.com/office/officeart/2005/8/layout/process1"/>
    <dgm:cxn modelId="{C049BDB4-AC90-4AAC-9251-435FD698379A}" type="presParOf" srcId="{E3A3FB0E-A217-4407-B3F5-C4D7D35BC728}" destId="{F288CEB7-23E1-4375-ADBF-70AA36D97304}" srcOrd="0" destOrd="0" presId="urn:microsoft.com/office/officeart/2005/8/layout/process1"/>
    <dgm:cxn modelId="{37032D67-22BB-47F0-9E35-B13C7511F2FE}" type="presParOf" srcId="{1076C7BB-8242-4C9A-8D65-F8CCF5D64251}" destId="{6D5C88B4-9CAE-4B33-8F80-CBF68094A9E0}" srcOrd="10" destOrd="0" presId="urn:microsoft.com/office/officeart/2005/8/layout/process1"/>
  </dgm:cxnLst>
  <dgm:bg/>
  <dgm:whole/>
</dgm:dataModel>
</file>

<file path=ppt/diagrams/data2.xml><?xml version="1.0" encoding="utf-8"?>
<dgm:dataModel xmlns:dgm="http://schemas.openxmlformats.org/drawingml/2006/diagram" xmlns:a="http://schemas.openxmlformats.org/drawingml/2006/main">
  <dgm:ptLst>
    <dgm:pt modelId="{01967DE5-3A20-42DF-B1AE-E5BB1808DB47}" type="doc">
      <dgm:prSet loTypeId="urn:microsoft.com/office/officeart/2005/8/layout/process1" loCatId="process" qsTypeId="urn:microsoft.com/office/officeart/2005/8/quickstyle/simple1" qsCatId="simple" csTypeId="urn:microsoft.com/office/officeart/2005/8/colors/accent1_2" csCatId="accent1" phldr="1"/>
      <dgm:spPr/>
    </dgm:pt>
    <dgm:pt modelId="{3FE3AC1C-F935-4ADF-BD70-18C10DA532EC}">
      <dgm:prSet phldrT="[Text]"/>
      <dgm:spPr/>
      <dgm:t>
        <a:bodyPr/>
        <a:lstStyle/>
        <a:p>
          <a:r>
            <a:rPr lang="bn-IN" dirty="0" smtClean="0">
              <a:latin typeface="NikoshBAN" pitchFamily="2" charset="0"/>
              <a:cs typeface="NikoshBAN" pitchFamily="2" charset="0"/>
            </a:rPr>
            <a:t>সিস্টেমিক ধমনি</a:t>
          </a:r>
          <a:endParaRPr lang="en-US" dirty="0"/>
        </a:p>
      </dgm:t>
    </dgm:pt>
    <dgm:pt modelId="{D29FFEB2-88E5-4FD8-B09E-4A4FF4BAE259}" type="parTrans" cxnId="{A592A0C3-EB42-408C-A5E0-BADE06398835}">
      <dgm:prSet/>
      <dgm:spPr/>
      <dgm:t>
        <a:bodyPr/>
        <a:lstStyle/>
        <a:p>
          <a:endParaRPr lang="en-US"/>
        </a:p>
      </dgm:t>
    </dgm:pt>
    <dgm:pt modelId="{70D0CFAA-D1B1-4B9B-9E6C-2185B8B37026}" type="sibTrans" cxnId="{A592A0C3-EB42-408C-A5E0-BADE06398835}">
      <dgm:prSet/>
      <dgm:spPr/>
      <dgm:t>
        <a:bodyPr/>
        <a:lstStyle/>
        <a:p>
          <a:endParaRPr lang="en-US"/>
        </a:p>
      </dgm:t>
    </dgm:pt>
    <dgm:pt modelId="{D75F3787-F3C4-4CF8-96CC-7AA3185D27C7}">
      <dgm:prSet phldrT="[Text]"/>
      <dgm:spPr/>
      <dgm:t>
        <a:bodyPr/>
        <a:lstStyle/>
        <a:p>
          <a:r>
            <a:rPr lang="bn-IN" dirty="0" smtClean="0">
              <a:latin typeface="NikoshBAN" pitchFamily="2" charset="0"/>
              <a:cs typeface="NikoshBAN" pitchFamily="2" charset="0"/>
            </a:rPr>
            <a:t>করোনারি ধমনি</a:t>
          </a:r>
          <a:endParaRPr lang="en-US" dirty="0"/>
        </a:p>
      </dgm:t>
    </dgm:pt>
    <dgm:pt modelId="{5BAD5941-764D-495E-942C-CF728388841C}" type="parTrans" cxnId="{3E8D2A74-CB04-4878-9634-0C8BC5F0A213}">
      <dgm:prSet/>
      <dgm:spPr/>
      <dgm:t>
        <a:bodyPr/>
        <a:lstStyle/>
        <a:p>
          <a:endParaRPr lang="en-US"/>
        </a:p>
      </dgm:t>
    </dgm:pt>
    <dgm:pt modelId="{C3FD5F99-46B1-4DD6-80BC-15098AF9943E}" type="sibTrans" cxnId="{3E8D2A74-CB04-4878-9634-0C8BC5F0A213}">
      <dgm:prSet/>
      <dgm:spPr/>
      <dgm:t>
        <a:bodyPr/>
        <a:lstStyle/>
        <a:p>
          <a:endParaRPr lang="en-US"/>
        </a:p>
      </dgm:t>
    </dgm:pt>
    <dgm:pt modelId="{FEF839F3-ED3B-4378-82C7-95C7946878C5}">
      <dgm:prSet phldrT="[Text]"/>
      <dgm:spPr/>
      <dgm:t>
        <a:bodyPr/>
        <a:lstStyle/>
        <a:p>
          <a:r>
            <a:rPr lang="bn-IN" dirty="0" smtClean="0">
              <a:latin typeface="NikoshBAN" pitchFamily="2" charset="0"/>
              <a:cs typeface="NikoshBAN" pitchFamily="2" charset="0"/>
            </a:rPr>
            <a:t>ডান এট্রিয়াম</a:t>
          </a:r>
          <a:endParaRPr lang="en-US" dirty="0"/>
        </a:p>
      </dgm:t>
    </dgm:pt>
    <dgm:pt modelId="{6C643D18-BB42-43AC-AA13-B13F1DFD001C}" type="parTrans" cxnId="{9032EACA-BFEF-4B49-9338-92C82CCBD244}">
      <dgm:prSet/>
      <dgm:spPr/>
      <dgm:t>
        <a:bodyPr/>
        <a:lstStyle/>
        <a:p>
          <a:endParaRPr lang="en-US"/>
        </a:p>
      </dgm:t>
    </dgm:pt>
    <dgm:pt modelId="{2AD7BE4A-FBB6-4FA9-951D-34ADD8F60B4B}" type="sibTrans" cxnId="{9032EACA-BFEF-4B49-9338-92C82CCBD244}">
      <dgm:prSet/>
      <dgm:spPr/>
      <dgm:t>
        <a:bodyPr/>
        <a:lstStyle/>
        <a:p>
          <a:endParaRPr lang="en-US"/>
        </a:p>
      </dgm:t>
    </dgm:pt>
    <dgm:pt modelId="{4E1BB4C4-8B67-4725-97A5-F06F330EDAFF}">
      <dgm:prSet/>
      <dgm:spPr/>
      <dgm:t>
        <a:bodyPr/>
        <a:lstStyle/>
        <a:p>
          <a:r>
            <a:rPr lang="bn-IN" dirty="0" smtClean="0">
              <a:latin typeface="NikoshBAN" pitchFamily="2" charset="0"/>
              <a:cs typeface="NikoshBAN" pitchFamily="2" charset="0"/>
            </a:rPr>
            <a:t>হৃদপ্রাচীর</a:t>
          </a:r>
          <a:endParaRPr lang="en-US" dirty="0">
            <a:latin typeface="NikoshBAN" pitchFamily="2" charset="0"/>
            <a:cs typeface="NikoshBAN" pitchFamily="2" charset="0"/>
          </a:endParaRPr>
        </a:p>
      </dgm:t>
    </dgm:pt>
    <dgm:pt modelId="{0449BB97-31DF-4293-A8C5-B7AF09342435}" type="parTrans" cxnId="{EA1DEA4F-12D5-435C-A6CB-493307B9C149}">
      <dgm:prSet/>
      <dgm:spPr/>
      <dgm:t>
        <a:bodyPr/>
        <a:lstStyle/>
        <a:p>
          <a:endParaRPr lang="en-US"/>
        </a:p>
      </dgm:t>
    </dgm:pt>
    <dgm:pt modelId="{FC4963B0-471D-4BBD-B6B7-DEFBCDAC4850}" type="sibTrans" cxnId="{EA1DEA4F-12D5-435C-A6CB-493307B9C149}">
      <dgm:prSet/>
      <dgm:spPr/>
      <dgm:t>
        <a:bodyPr/>
        <a:lstStyle/>
        <a:p>
          <a:endParaRPr lang="en-US"/>
        </a:p>
      </dgm:t>
    </dgm:pt>
    <dgm:pt modelId="{0AE9A126-6BE7-4E73-9DF9-84188301934A}">
      <dgm:prSet/>
      <dgm:spPr/>
      <dgm:t>
        <a:bodyPr/>
        <a:lstStyle/>
        <a:p>
          <a:r>
            <a:rPr lang="bn-IN" dirty="0" smtClean="0">
              <a:latin typeface="NikoshBAN" pitchFamily="2" charset="0"/>
              <a:cs typeface="NikoshBAN" pitchFamily="2" charset="0"/>
            </a:rPr>
            <a:t>করোনারি শিরা </a:t>
          </a:r>
          <a:endParaRPr lang="en-US" dirty="0"/>
        </a:p>
      </dgm:t>
    </dgm:pt>
    <dgm:pt modelId="{4EE3452D-56CE-4F4E-B4B4-10C17592DBCF}" type="parTrans" cxnId="{F7713E98-0C55-42C0-9D9E-8AA40E4744F4}">
      <dgm:prSet/>
      <dgm:spPr/>
      <dgm:t>
        <a:bodyPr/>
        <a:lstStyle/>
        <a:p>
          <a:endParaRPr lang="en-US"/>
        </a:p>
      </dgm:t>
    </dgm:pt>
    <dgm:pt modelId="{3A912AD4-4FB5-4E80-9CDA-428A1D641253}" type="sibTrans" cxnId="{F7713E98-0C55-42C0-9D9E-8AA40E4744F4}">
      <dgm:prSet/>
      <dgm:spPr/>
      <dgm:t>
        <a:bodyPr/>
        <a:lstStyle/>
        <a:p>
          <a:endParaRPr lang="en-US"/>
        </a:p>
      </dgm:t>
    </dgm:pt>
    <dgm:pt modelId="{91B66211-FFF0-4E54-97D9-37DE5B50218B}" type="pres">
      <dgm:prSet presAssocID="{01967DE5-3A20-42DF-B1AE-E5BB1808DB47}" presName="Name0" presStyleCnt="0">
        <dgm:presLayoutVars>
          <dgm:dir/>
          <dgm:resizeHandles val="exact"/>
        </dgm:presLayoutVars>
      </dgm:prSet>
      <dgm:spPr/>
    </dgm:pt>
    <dgm:pt modelId="{B3323581-EE84-4F99-89E3-8528343A9D30}" type="pres">
      <dgm:prSet presAssocID="{3FE3AC1C-F935-4ADF-BD70-18C10DA532EC}" presName="node" presStyleLbl="node1" presStyleIdx="0" presStyleCnt="5">
        <dgm:presLayoutVars>
          <dgm:bulletEnabled val="1"/>
        </dgm:presLayoutVars>
      </dgm:prSet>
      <dgm:spPr/>
      <dgm:t>
        <a:bodyPr/>
        <a:lstStyle/>
        <a:p>
          <a:endParaRPr lang="en-US"/>
        </a:p>
      </dgm:t>
    </dgm:pt>
    <dgm:pt modelId="{67FE0F34-EFDE-432A-9586-1E3261CE8325}" type="pres">
      <dgm:prSet presAssocID="{70D0CFAA-D1B1-4B9B-9E6C-2185B8B37026}" presName="sibTrans" presStyleLbl="sibTrans2D1" presStyleIdx="0" presStyleCnt="4"/>
      <dgm:spPr/>
      <dgm:t>
        <a:bodyPr/>
        <a:lstStyle/>
        <a:p>
          <a:endParaRPr lang="en-US"/>
        </a:p>
      </dgm:t>
    </dgm:pt>
    <dgm:pt modelId="{8FD68752-3A92-4DFF-87CD-1DC3CE806ADF}" type="pres">
      <dgm:prSet presAssocID="{70D0CFAA-D1B1-4B9B-9E6C-2185B8B37026}" presName="connectorText" presStyleLbl="sibTrans2D1" presStyleIdx="0" presStyleCnt="4"/>
      <dgm:spPr/>
      <dgm:t>
        <a:bodyPr/>
        <a:lstStyle/>
        <a:p>
          <a:endParaRPr lang="en-US"/>
        </a:p>
      </dgm:t>
    </dgm:pt>
    <dgm:pt modelId="{32314BE6-324E-4C4B-B452-2414750C04B3}" type="pres">
      <dgm:prSet presAssocID="{D75F3787-F3C4-4CF8-96CC-7AA3185D27C7}" presName="node" presStyleLbl="node1" presStyleIdx="1" presStyleCnt="5">
        <dgm:presLayoutVars>
          <dgm:bulletEnabled val="1"/>
        </dgm:presLayoutVars>
      </dgm:prSet>
      <dgm:spPr/>
      <dgm:t>
        <a:bodyPr/>
        <a:lstStyle/>
        <a:p>
          <a:endParaRPr lang="en-US"/>
        </a:p>
      </dgm:t>
    </dgm:pt>
    <dgm:pt modelId="{D92361DB-A16F-48D4-B1B2-C9A01E7196C8}" type="pres">
      <dgm:prSet presAssocID="{C3FD5F99-46B1-4DD6-80BC-15098AF9943E}" presName="sibTrans" presStyleLbl="sibTrans2D1" presStyleIdx="1" presStyleCnt="4"/>
      <dgm:spPr/>
      <dgm:t>
        <a:bodyPr/>
        <a:lstStyle/>
        <a:p>
          <a:endParaRPr lang="en-US"/>
        </a:p>
      </dgm:t>
    </dgm:pt>
    <dgm:pt modelId="{CEC3CFFB-BAAD-4484-9F0B-5E0CBD594696}" type="pres">
      <dgm:prSet presAssocID="{C3FD5F99-46B1-4DD6-80BC-15098AF9943E}" presName="connectorText" presStyleLbl="sibTrans2D1" presStyleIdx="1" presStyleCnt="4"/>
      <dgm:spPr/>
      <dgm:t>
        <a:bodyPr/>
        <a:lstStyle/>
        <a:p>
          <a:endParaRPr lang="en-US"/>
        </a:p>
      </dgm:t>
    </dgm:pt>
    <dgm:pt modelId="{A79672DD-4ECA-428B-BB77-31273B34F4F2}" type="pres">
      <dgm:prSet presAssocID="{4E1BB4C4-8B67-4725-97A5-F06F330EDAFF}" presName="node" presStyleLbl="node1" presStyleIdx="2" presStyleCnt="5" custLinFactNeighborX="-1207" custLinFactNeighborY="8436">
        <dgm:presLayoutVars>
          <dgm:bulletEnabled val="1"/>
        </dgm:presLayoutVars>
      </dgm:prSet>
      <dgm:spPr/>
      <dgm:t>
        <a:bodyPr/>
        <a:lstStyle/>
        <a:p>
          <a:endParaRPr lang="en-US"/>
        </a:p>
      </dgm:t>
    </dgm:pt>
    <dgm:pt modelId="{B376AFA2-C1BB-4728-AB25-29D0F7EB4238}" type="pres">
      <dgm:prSet presAssocID="{FC4963B0-471D-4BBD-B6B7-DEFBCDAC4850}" presName="sibTrans" presStyleLbl="sibTrans2D1" presStyleIdx="2" presStyleCnt="4"/>
      <dgm:spPr/>
      <dgm:t>
        <a:bodyPr/>
        <a:lstStyle/>
        <a:p>
          <a:endParaRPr lang="en-US"/>
        </a:p>
      </dgm:t>
    </dgm:pt>
    <dgm:pt modelId="{88BE1547-7E2F-4F2B-9D75-8EA6E054951D}" type="pres">
      <dgm:prSet presAssocID="{FC4963B0-471D-4BBD-B6B7-DEFBCDAC4850}" presName="connectorText" presStyleLbl="sibTrans2D1" presStyleIdx="2" presStyleCnt="4"/>
      <dgm:spPr/>
      <dgm:t>
        <a:bodyPr/>
        <a:lstStyle/>
        <a:p>
          <a:endParaRPr lang="en-US"/>
        </a:p>
      </dgm:t>
    </dgm:pt>
    <dgm:pt modelId="{494D60C5-4B2A-445A-B501-0C926873E120}" type="pres">
      <dgm:prSet presAssocID="{0AE9A126-6BE7-4E73-9DF9-84188301934A}" presName="node" presStyleLbl="node1" presStyleIdx="3" presStyleCnt="5">
        <dgm:presLayoutVars>
          <dgm:bulletEnabled val="1"/>
        </dgm:presLayoutVars>
      </dgm:prSet>
      <dgm:spPr/>
      <dgm:t>
        <a:bodyPr/>
        <a:lstStyle/>
        <a:p>
          <a:endParaRPr lang="en-US"/>
        </a:p>
      </dgm:t>
    </dgm:pt>
    <dgm:pt modelId="{F4B36EE7-3FBD-4B8E-BAD8-1C18588DC259}" type="pres">
      <dgm:prSet presAssocID="{3A912AD4-4FB5-4E80-9CDA-428A1D641253}" presName="sibTrans" presStyleLbl="sibTrans2D1" presStyleIdx="3" presStyleCnt="4"/>
      <dgm:spPr/>
      <dgm:t>
        <a:bodyPr/>
        <a:lstStyle/>
        <a:p>
          <a:endParaRPr lang="en-US"/>
        </a:p>
      </dgm:t>
    </dgm:pt>
    <dgm:pt modelId="{86F492E5-5B55-4FB6-80EE-80DB7A109660}" type="pres">
      <dgm:prSet presAssocID="{3A912AD4-4FB5-4E80-9CDA-428A1D641253}" presName="connectorText" presStyleLbl="sibTrans2D1" presStyleIdx="3" presStyleCnt="4"/>
      <dgm:spPr/>
      <dgm:t>
        <a:bodyPr/>
        <a:lstStyle/>
        <a:p>
          <a:endParaRPr lang="en-US"/>
        </a:p>
      </dgm:t>
    </dgm:pt>
    <dgm:pt modelId="{79689EFC-2334-466E-822B-042DCC0DF6BC}" type="pres">
      <dgm:prSet presAssocID="{FEF839F3-ED3B-4378-82C7-95C7946878C5}" presName="node" presStyleLbl="node1" presStyleIdx="4" presStyleCnt="5">
        <dgm:presLayoutVars>
          <dgm:bulletEnabled val="1"/>
        </dgm:presLayoutVars>
      </dgm:prSet>
      <dgm:spPr/>
      <dgm:t>
        <a:bodyPr/>
        <a:lstStyle/>
        <a:p>
          <a:endParaRPr lang="en-US"/>
        </a:p>
      </dgm:t>
    </dgm:pt>
  </dgm:ptLst>
  <dgm:cxnLst>
    <dgm:cxn modelId="{EA1DEA4F-12D5-435C-A6CB-493307B9C149}" srcId="{01967DE5-3A20-42DF-B1AE-E5BB1808DB47}" destId="{4E1BB4C4-8B67-4725-97A5-F06F330EDAFF}" srcOrd="2" destOrd="0" parTransId="{0449BB97-31DF-4293-A8C5-B7AF09342435}" sibTransId="{FC4963B0-471D-4BBD-B6B7-DEFBCDAC4850}"/>
    <dgm:cxn modelId="{9032EACA-BFEF-4B49-9338-92C82CCBD244}" srcId="{01967DE5-3A20-42DF-B1AE-E5BB1808DB47}" destId="{FEF839F3-ED3B-4378-82C7-95C7946878C5}" srcOrd="4" destOrd="0" parTransId="{6C643D18-BB42-43AC-AA13-B13F1DFD001C}" sibTransId="{2AD7BE4A-FBB6-4FA9-951D-34ADD8F60B4B}"/>
    <dgm:cxn modelId="{C101BB73-19E2-42B7-B9F4-660C79CFCF2F}" type="presOf" srcId="{C3FD5F99-46B1-4DD6-80BC-15098AF9943E}" destId="{CEC3CFFB-BAAD-4484-9F0B-5E0CBD594696}" srcOrd="1" destOrd="0" presId="urn:microsoft.com/office/officeart/2005/8/layout/process1"/>
    <dgm:cxn modelId="{3E8D2A74-CB04-4878-9634-0C8BC5F0A213}" srcId="{01967DE5-3A20-42DF-B1AE-E5BB1808DB47}" destId="{D75F3787-F3C4-4CF8-96CC-7AA3185D27C7}" srcOrd="1" destOrd="0" parTransId="{5BAD5941-764D-495E-942C-CF728388841C}" sibTransId="{C3FD5F99-46B1-4DD6-80BC-15098AF9943E}"/>
    <dgm:cxn modelId="{392FAA25-27FF-4521-8A28-53AF1302BCE8}" type="presOf" srcId="{D75F3787-F3C4-4CF8-96CC-7AA3185D27C7}" destId="{32314BE6-324E-4C4B-B452-2414750C04B3}" srcOrd="0" destOrd="0" presId="urn:microsoft.com/office/officeart/2005/8/layout/process1"/>
    <dgm:cxn modelId="{A592A0C3-EB42-408C-A5E0-BADE06398835}" srcId="{01967DE5-3A20-42DF-B1AE-E5BB1808DB47}" destId="{3FE3AC1C-F935-4ADF-BD70-18C10DA532EC}" srcOrd="0" destOrd="0" parTransId="{D29FFEB2-88E5-4FD8-B09E-4A4FF4BAE259}" sibTransId="{70D0CFAA-D1B1-4B9B-9E6C-2185B8B37026}"/>
    <dgm:cxn modelId="{75BA2F66-FD25-4F63-88AC-DFB47046CD4A}" type="presOf" srcId="{C3FD5F99-46B1-4DD6-80BC-15098AF9943E}" destId="{D92361DB-A16F-48D4-B1B2-C9A01E7196C8}" srcOrd="0" destOrd="0" presId="urn:microsoft.com/office/officeart/2005/8/layout/process1"/>
    <dgm:cxn modelId="{140DDF39-BF9B-462B-89FF-BE141A5A40D2}" type="presOf" srcId="{FC4963B0-471D-4BBD-B6B7-DEFBCDAC4850}" destId="{B376AFA2-C1BB-4728-AB25-29D0F7EB4238}" srcOrd="0" destOrd="0" presId="urn:microsoft.com/office/officeart/2005/8/layout/process1"/>
    <dgm:cxn modelId="{9F4E5A83-D21E-45CE-B9D1-C84A22812AA2}" type="presOf" srcId="{3FE3AC1C-F935-4ADF-BD70-18C10DA532EC}" destId="{B3323581-EE84-4F99-89E3-8528343A9D30}" srcOrd="0" destOrd="0" presId="urn:microsoft.com/office/officeart/2005/8/layout/process1"/>
    <dgm:cxn modelId="{94418BDB-4E3B-4EE1-9235-36725EBE649C}" type="presOf" srcId="{01967DE5-3A20-42DF-B1AE-E5BB1808DB47}" destId="{91B66211-FFF0-4E54-97D9-37DE5B50218B}" srcOrd="0" destOrd="0" presId="urn:microsoft.com/office/officeart/2005/8/layout/process1"/>
    <dgm:cxn modelId="{B52E0F56-3123-4CC7-8DCB-49DCD3AD3A6D}" type="presOf" srcId="{FC4963B0-471D-4BBD-B6B7-DEFBCDAC4850}" destId="{88BE1547-7E2F-4F2B-9D75-8EA6E054951D}" srcOrd="1" destOrd="0" presId="urn:microsoft.com/office/officeart/2005/8/layout/process1"/>
    <dgm:cxn modelId="{3B5392BC-E6B7-4996-A1F3-EC0BDD7DB05A}" type="presOf" srcId="{FEF839F3-ED3B-4378-82C7-95C7946878C5}" destId="{79689EFC-2334-466E-822B-042DCC0DF6BC}" srcOrd="0" destOrd="0" presId="urn:microsoft.com/office/officeart/2005/8/layout/process1"/>
    <dgm:cxn modelId="{FDCC23A0-D18F-42CA-BF52-B249FFC09B1F}" type="presOf" srcId="{3A912AD4-4FB5-4E80-9CDA-428A1D641253}" destId="{F4B36EE7-3FBD-4B8E-BAD8-1C18588DC259}" srcOrd="0" destOrd="0" presId="urn:microsoft.com/office/officeart/2005/8/layout/process1"/>
    <dgm:cxn modelId="{303B3ECD-00EA-40AA-8B34-16E8D0F5278A}" type="presOf" srcId="{4E1BB4C4-8B67-4725-97A5-F06F330EDAFF}" destId="{A79672DD-4ECA-428B-BB77-31273B34F4F2}" srcOrd="0" destOrd="0" presId="urn:microsoft.com/office/officeart/2005/8/layout/process1"/>
    <dgm:cxn modelId="{91BC7C10-5041-4CC0-9C46-81E1E49D3CCF}" type="presOf" srcId="{0AE9A126-6BE7-4E73-9DF9-84188301934A}" destId="{494D60C5-4B2A-445A-B501-0C926873E120}" srcOrd="0" destOrd="0" presId="urn:microsoft.com/office/officeart/2005/8/layout/process1"/>
    <dgm:cxn modelId="{C694AAA7-1537-4C28-8BF3-9AF85785B59B}" type="presOf" srcId="{70D0CFAA-D1B1-4B9B-9E6C-2185B8B37026}" destId="{8FD68752-3A92-4DFF-87CD-1DC3CE806ADF}" srcOrd="1" destOrd="0" presId="urn:microsoft.com/office/officeart/2005/8/layout/process1"/>
    <dgm:cxn modelId="{4D733093-8689-4B5F-9931-07C2F15A8854}" type="presOf" srcId="{3A912AD4-4FB5-4E80-9CDA-428A1D641253}" destId="{86F492E5-5B55-4FB6-80EE-80DB7A109660}" srcOrd="1" destOrd="0" presId="urn:microsoft.com/office/officeart/2005/8/layout/process1"/>
    <dgm:cxn modelId="{F7713E98-0C55-42C0-9D9E-8AA40E4744F4}" srcId="{01967DE5-3A20-42DF-B1AE-E5BB1808DB47}" destId="{0AE9A126-6BE7-4E73-9DF9-84188301934A}" srcOrd="3" destOrd="0" parTransId="{4EE3452D-56CE-4F4E-B4B4-10C17592DBCF}" sibTransId="{3A912AD4-4FB5-4E80-9CDA-428A1D641253}"/>
    <dgm:cxn modelId="{5A770A2E-5095-463A-89E2-4EE044D0793C}" type="presOf" srcId="{70D0CFAA-D1B1-4B9B-9E6C-2185B8B37026}" destId="{67FE0F34-EFDE-432A-9586-1E3261CE8325}" srcOrd="0" destOrd="0" presId="urn:microsoft.com/office/officeart/2005/8/layout/process1"/>
    <dgm:cxn modelId="{862D97C5-9A2F-4FBC-8720-638A936E4657}" type="presParOf" srcId="{91B66211-FFF0-4E54-97D9-37DE5B50218B}" destId="{B3323581-EE84-4F99-89E3-8528343A9D30}" srcOrd="0" destOrd="0" presId="urn:microsoft.com/office/officeart/2005/8/layout/process1"/>
    <dgm:cxn modelId="{1BCED87B-AD53-4F59-B75A-CCBB6B358BD7}" type="presParOf" srcId="{91B66211-FFF0-4E54-97D9-37DE5B50218B}" destId="{67FE0F34-EFDE-432A-9586-1E3261CE8325}" srcOrd="1" destOrd="0" presId="urn:microsoft.com/office/officeart/2005/8/layout/process1"/>
    <dgm:cxn modelId="{32B144B1-F48D-463C-BAA8-B6272537F7E9}" type="presParOf" srcId="{67FE0F34-EFDE-432A-9586-1E3261CE8325}" destId="{8FD68752-3A92-4DFF-87CD-1DC3CE806ADF}" srcOrd="0" destOrd="0" presId="urn:microsoft.com/office/officeart/2005/8/layout/process1"/>
    <dgm:cxn modelId="{4DF9F7EA-08FA-4D59-9B6A-080334346E31}" type="presParOf" srcId="{91B66211-FFF0-4E54-97D9-37DE5B50218B}" destId="{32314BE6-324E-4C4B-B452-2414750C04B3}" srcOrd="2" destOrd="0" presId="urn:microsoft.com/office/officeart/2005/8/layout/process1"/>
    <dgm:cxn modelId="{5751C02B-71F0-45EF-AA17-92F6E75F6113}" type="presParOf" srcId="{91B66211-FFF0-4E54-97D9-37DE5B50218B}" destId="{D92361DB-A16F-48D4-B1B2-C9A01E7196C8}" srcOrd="3" destOrd="0" presId="urn:microsoft.com/office/officeart/2005/8/layout/process1"/>
    <dgm:cxn modelId="{734489B4-91C1-4A6E-8235-8BD423563F8D}" type="presParOf" srcId="{D92361DB-A16F-48D4-B1B2-C9A01E7196C8}" destId="{CEC3CFFB-BAAD-4484-9F0B-5E0CBD594696}" srcOrd="0" destOrd="0" presId="urn:microsoft.com/office/officeart/2005/8/layout/process1"/>
    <dgm:cxn modelId="{233CAFED-0D4E-4513-8EFF-0B89410DAC78}" type="presParOf" srcId="{91B66211-FFF0-4E54-97D9-37DE5B50218B}" destId="{A79672DD-4ECA-428B-BB77-31273B34F4F2}" srcOrd="4" destOrd="0" presId="urn:microsoft.com/office/officeart/2005/8/layout/process1"/>
    <dgm:cxn modelId="{A49073F7-F7B2-4943-8074-3FC460B8D295}" type="presParOf" srcId="{91B66211-FFF0-4E54-97D9-37DE5B50218B}" destId="{B376AFA2-C1BB-4728-AB25-29D0F7EB4238}" srcOrd="5" destOrd="0" presId="urn:microsoft.com/office/officeart/2005/8/layout/process1"/>
    <dgm:cxn modelId="{101E310A-E106-4F4F-A291-CAEEF96C955E}" type="presParOf" srcId="{B376AFA2-C1BB-4728-AB25-29D0F7EB4238}" destId="{88BE1547-7E2F-4F2B-9D75-8EA6E054951D}" srcOrd="0" destOrd="0" presId="urn:microsoft.com/office/officeart/2005/8/layout/process1"/>
    <dgm:cxn modelId="{0EE90006-5621-4769-BA97-C0E1752DBD14}" type="presParOf" srcId="{91B66211-FFF0-4E54-97D9-37DE5B50218B}" destId="{494D60C5-4B2A-445A-B501-0C926873E120}" srcOrd="6" destOrd="0" presId="urn:microsoft.com/office/officeart/2005/8/layout/process1"/>
    <dgm:cxn modelId="{9A80E248-E8B4-4185-8FEC-82D78A722FCA}" type="presParOf" srcId="{91B66211-FFF0-4E54-97D9-37DE5B50218B}" destId="{F4B36EE7-3FBD-4B8E-BAD8-1C18588DC259}" srcOrd="7" destOrd="0" presId="urn:microsoft.com/office/officeart/2005/8/layout/process1"/>
    <dgm:cxn modelId="{929EEE66-E4E7-4268-B51C-E1A53A52CAC3}" type="presParOf" srcId="{F4B36EE7-3FBD-4B8E-BAD8-1C18588DC259}" destId="{86F492E5-5B55-4FB6-80EE-80DB7A109660}" srcOrd="0" destOrd="0" presId="urn:microsoft.com/office/officeart/2005/8/layout/process1"/>
    <dgm:cxn modelId="{6357A532-B0E4-4BE8-86C5-1D7BEE3CE775}" type="presParOf" srcId="{91B66211-FFF0-4E54-97D9-37DE5B50218B}" destId="{79689EFC-2334-466E-822B-042DCC0DF6BC}" srcOrd="8" destOrd="0" presId="urn:microsoft.com/office/officeart/2005/8/layout/process1"/>
  </dgm:cxnLst>
  <dgm:bg/>
  <dgm:whole/>
</dgm:dataModel>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C5A295-A9C6-40E3-9663-94E45FC1B4C4}" type="datetimeFigureOut">
              <a:rPr lang="en-US" smtClean="0"/>
              <a:pPr/>
              <a:t>4/4/2020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02E4AD-BF11-4C17-89E7-94828443440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02E4AD-BF11-4C17-89E7-94828443440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4/4/2020</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4/4/2020</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4/4/2020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4/4/2020</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4/4/2020</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4/4/2020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User\Downloads\y2mate.com%20-%20&#2480;&#2453;&#2509;&#2468;%20&#2488;&#2462;&#2509;&#2458;&#2494;&#2482;&#2472;%20&#2474;&#2509;&#2480;&#2453;&#2509;&#2480;&#2495;&#2527;&#2494;_eyPtlot-XLg_360p.mp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0"/>
            <a:ext cx="8458200" cy="1905000"/>
          </a:xfrm>
        </p:spPr>
        <p:txBody>
          <a:bodyPr/>
          <a:lstStyle/>
          <a:p>
            <a:endParaRPr lang="bn-IN" sz="4000" dirty="0" smtClean="0"/>
          </a:p>
          <a:p>
            <a:r>
              <a:rPr lang="en-US" sz="4000" dirty="0" smtClean="0"/>
              <a:t>Heart &amp;  Blood   Circulation, </a:t>
            </a:r>
          </a:p>
        </p:txBody>
      </p:sp>
      <p:sp>
        <p:nvSpPr>
          <p:cNvPr id="2" name="Title 1"/>
          <p:cNvSpPr>
            <a:spLocks noGrp="1"/>
          </p:cNvSpPr>
          <p:nvPr>
            <p:ph type="ctrTitle"/>
          </p:nvPr>
        </p:nvSpPr>
        <p:spPr>
          <a:xfrm>
            <a:off x="457200" y="914400"/>
            <a:ext cx="8305800" cy="2286000"/>
          </a:xfrm>
        </p:spPr>
        <p:txBody>
          <a:bodyPr/>
          <a:lstStyle/>
          <a:p>
            <a:pPr algn="r"/>
            <a:r>
              <a:rPr smtClean="0"/>
              <a:t/>
            </a:r>
            <a:br>
              <a:rPr smtClean="0"/>
            </a:br>
            <a:r>
              <a:rPr smtClean="0"/>
              <a:t/>
            </a:r>
            <a:br>
              <a:rPr smtClean="0"/>
            </a:br>
            <a:r>
              <a:rPr smtClean="0"/>
              <a:t/>
            </a:r>
            <a:br>
              <a:rPr smtClean="0"/>
            </a:br>
            <a:r>
              <a:rPr smtClean="0"/>
              <a:t/>
            </a:r>
            <a:br>
              <a:rPr smtClean="0"/>
            </a:br>
            <a:r>
              <a:rPr smtClean="0"/>
              <a:t/>
            </a:r>
            <a:br>
              <a:rPr smtClean="0"/>
            </a:br>
            <a:r>
              <a:rPr smtClean="0"/>
              <a:t/>
            </a:r>
            <a:br>
              <a:rPr smtClean="0"/>
            </a:br>
            <a:r>
              <a:rPr smtClean="0"/>
              <a:t>       </a:t>
            </a:r>
            <a:endParaRPr lang="en-US" dirty="0"/>
          </a:p>
        </p:txBody>
      </p:sp>
      <p:sp>
        <p:nvSpPr>
          <p:cNvPr id="1026" name="AutoShape 2" descr="Image result for he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p:cNvPicPr>
            <a:picLocks noChangeAspect="1" noChangeArrowheads="1"/>
          </p:cNvPicPr>
          <p:nvPr/>
        </p:nvPicPr>
        <p:blipFill>
          <a:blip r:embed="rId2"/>
          <a:srcRect/>
          <a:stretch>
            <a:fillRect/>
          </a:stretch>
        </p:blipFill>
        <p:spPr bwMode="auto">
          <a:xfrm>
            <a:off x="1524000" y="1295400"/>
            <a:ext cx="5800725" cy="3200400"/>
          </a:xfrm>
          <a:prstGeom prst="rect">
            <a:avLst/>
          </a:prstGeom>
          <a:noFill/>
          <a:ln w="9525">
            <a:noFill/>
            <a:miter lim="800000"/>
            <a:headEnd/>
            <a:tailEnd/>
          </a:ln>
          <a:effectLst/>
        </p:spPr>
      </p:pic>
      <p:sp>
        <p:nvSpPr>
          <p:cNvPr id="8" name="TextBox 7"/>
          <p:cNvSpPr txBox="1"/>
          <p:nvPr/>
        </p:nvSpPr>
        <p:spPr>
          <a:xfrm>
            <a:off x="3048000" y="4724400"/>
            <a:ext cx="3581400" cy="1354217"/>
          </a:xfrm>
          <a:prstGeom prst="rect">
            <a:avLst/>
          </a:prstGeom>
          <a:noFill/>
        </p:spPr>
        <p:txBody>
          <a:bodyPr wrap="square" rtlCol="0">
            <a:spAutoFit/>
          </a:bodyPr>
          <a:lstStyle/>
          <a:p>
            <a:pPr lvl="0" algn="ctr">
              <a:spcBef>
                <a:spcPts val="600"/>
              </a:spcBef>
              <a:buClr>
                <a:srgbClr val="F3A447"/>
              </a:buClr>
              <a:buSzPct val="85000"/>
            </a:pPr>
            <a:r>
              <a:rPr lang="en-US" sz="2400" spc="100" dirty="0" err="1" smtClean="0">
                <a:solidFill>
                  <a:srgbClr val="FEFAC9"/>
                </a:solidFill>
              </a:rPr>
              <a:t>Nasreen</a:t>
            </a:r>
            <a:r>
              <a:rPr lang="en-US" sz="2400" spc="100" dirty="0" smtClean="0">
                <a:solidFill>
                  <a:srgbClr val="FEFAC9"/>
                </a:solidFill>
              </a:rPr>
              <a:t> </a:t>
            </a:r>
            <a:r>
              <a:rPr lang="en-US" sz="2400" spc="100" dirty="0" err="1" smtClean="0">
                <a:solidFill>
                  <a:srgbClr val="FEFAC9"/>
                </a:solidFill>
              </a:rPr>
              <a:t>Afroze</a:t>
            </a:r>
            <a:endParaRPr lang="en-US" sz="2400" spc="100" dirty="0" smtClean="0">
              <a:solidFill>
                <a:srgbClr val="FEFAC9"/>
              </a:solidFill>
            </a:endParaRPr>
          </a:p>
          <a:p>
            <a:pPr lvl="0" algn="ctr">
              <a:spcBef>
                <a:spcPts val="600"/>
              </a:spcBef>
              <a:buClr>
                <a:srgbClr val="F3A447"/>
              </a:buClr>
              <a:buSzPct val="85000"/>
            </a:pPr>
            <a:r>
              <a:rPr lang="en-US" sz="2400" spc="100" dirty="0" smtClean="0">
                <a:solidFill>
                  <a:srgbClr val="FEFAC9"/>
                </a:solidFill>
              </a:rPr>
              <a:t>Associate Professor</a:t>
            </a:r>
          </a:p>
          <a:p>
            <a:pPr lvl="0" algn="ctr">
              <a:spcBef>
                <a:spcPts val="600"/>
              </a:spcBef>
              <a:buClr>
                <a:srgbClr val="F3A447"/>
              </a:buClr>
              <a:buSzPct val="85000"/>
            </a:pPr>
            <a:r>
              <a:rPr lang="en-US" sz="2400" spc="100" dirty="0" smtClean="0">
                <a:solidFill>
                  <a:srgbClr val="FEFAC9"/>
                </a:solidFill>
              </a:rPr>
              <a:t>Eden </a:t>
            </a:r>
            <a:r>
              <a:rPr lang="en-US" sz="2400" spc="100" dirty="0" err="1" smtClean="0">
                <a:solidFill>
                  <a:srgbClr val="FEFAC9"/>
                </a:solidFill>
              </a:rPr>
              <a:t>Mohila</a:t>
            </a:r>
            <a:r>
              <a:rPr lang="en-US" sz="2400" spc="100" dirty="0" smtClean="0">
                <a:solidFill>
                  <a:srgbClr val="FEFAC9"/>
                </a:solidFill>
              </a:rPr>
              <a:t> College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bn-IN" dirty="0" smtClean="0">
                <a:latin typeface="NikoshBAN" pitchFamily="2" charset="0"/>
                <a:cs typeface="NikoshBAN" pitchFamily="2" charset="0"/>
              </a:rPr>
              <a:t>হৃদপিন্ডের নিজের পুষ্টি ও অক্সিজেনের চাহিদা পূরণ করার জন্য এটি দরকার। হৃদপিন্ডের হৃদপাশিতে রক্ত সঞ্চালনকারি সংবহনকে  করোনারি সংবহন বলে। সিস্টেমিক ধমনির গোড়া থেকে সৃষ্ট করোনারি ধমনি মাধ্যমে হৃদপিন্ডে অক্সিজেন সমৃদ্ধ রক্ত প্রবাহিত হয়।হৃদপিন্ডের প্রাচীর হতে </a:t>
            </a:r>
            <a:r>
              <a:rPr lang="en-US" dirty="0" smtClean="0">
                <a:latin typeface="NikoshBAN" pitchFamily="2" charset="0"/>
                <a:cs typeface="NikoshBAN" pitchFamily="2" charset="0"/>
              </a:rPr>
              <a:t>CO</a:t>
            </a:r>
            <a:r>
              <a:rPr lang="en-US" baseline="-25000" dirty="0" smtClean="0">
                <a:latin typeface="NikoshBAN" pitchFamily="2" charset="0"/>
                <a:cs typeface="NikoshBAN" pitchFamily="2" charset="0"/>
              </a:rPr>
              <a:t>2</a:t>
            </a:r>
            <a:r>
              <a:rPr lang="en-US" dirty="0" smtClean="0">
                <a:latin typeface="NikoshBAN" pitchFamily="2" charset="0"/>
                <a:cs typeface="NikoshBAN" pitchFamily="2" charset="0"/>
              </a:rPr>
              <a:t> </a:t>
            </a:r>
            <a:r>
              <a:rPr lang="bn-IN" dirty="0" smtClean="0">
                <a:latin typeface="NikoshBAN" pitchFamily="2" charset="0"/>
                <a:cs typeface="NikoshBAN" pitchFamily="2" charset="0"/>
              </a:rPr>
              <a:t>সমৃদ্ধ রক্ত করোনারি শিরার মাধ্যমে হৃদপিন্ডের ডান এট্রিয়ামে  প্রবেশ করে।</a:t>
            </a:r>
          </a:p>
          <a:p>
            <a:endParaRPr lang="en-US" dirty="0"/>
          </a:p>
        </p:txBody>
      </p:sp>
      <p:sp>
        <p:nvSpPr>
          <p:cNvPr id="3" name="Title 2"/>
          <p:cNvSpPr>
            <a:spLocks noGrp="1"/>
          </p:cNvSpPr>
          <p:nvPr>
            <p:ph type="title"/>
          </p:nvPr>
        </p:nvSpPr>
        <p:spPr/>
        <p:txBody>
          <a:bodyPr/>
          <a:lstStyle/>
          <a:p>
            <a:r>
              <a:rPr lang="bn-IN" dirty="0" smtClean="0">
                <a:latin typeface="NikoshBAN" pitchFamily="2" charset="0"/>
                <a:cs typeface="NikoshBAN" pitchFamily="2" charset="0"/>
              </a:rPr>
              <a:t>করোনারি সংবহন</a:t>
            </a:r>
            <a:endParaRPr lang="en-US" dirty="0">
              <a:latin typeface="NikoshBAN" pitchFamily="2" charset="0"/>
              <a:cs typeface="NikoshBAN" pitchFamily="2" charset="0"/>
            </a:endParaRPr>
          </a:p>
        </p:txBody>
      </p:sp>
      <p:graphicFrame>
        <p:nvGraphicFramePr>
          <p:cNvPr id="4" name="Diagram 3"/>
          <p:cNvGraphicFramePr/>
          <p:nvPr/>
        </p:nvGraphicFramePr>
        <p:xfrm>
          <a:off x="609600" y="3886200"/>
          <a:ext cx="83058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05400"/>
          </a:xfrm>
        </p:spPr>
        <p:txBody>
          <a:bodyPr>
            <a:noAutofit/>
          </a:bodyPr>
          <a:lstStyle/>
          <a:p>
            <a:endParaRPr lang="bn-IN" sz="1800" dirty="0" smtClean="0">
              <a:latin typeface="NikoshBAN" pitchFamily="2" charset="0"/>
              <a:cs typeface="NikoshBAN" pitchFamily="2" charset="0"/>
            </a:endParaRPr>
          </a:p>
          <a:p>
            <a:pPr>
              <a:buNone/>
            </a:pPr>
            <a:r>
              <a:rPr lang="bn-IN" sz="1800" dirty="0" smtClean="0">
                <a:latin typeface="NikoshBAN" pitchFamily="2" charset="0"/>
                <a:cs typeface="NikoshBAN" pitchFamily="2" charset="0"/>
              </a:rPr>
              <a:t>   </a:t>
            </a:r>
            <a:r>
              <a:rPr lang="bn-IN" sz="2400" dirty="0" smtClean="0">
                <a:latin typeface="NikoshBAN" pitchFamily="2" charset="0"/>
                <a:cs typeface="NikoshBAN" pitchFamily="2" charset="0"/>
              </a:rPr>
              <a:t>হৃৎপিন্ড ও রক্তনালীর সাহায্যে রক্ত সারা দেহে সঞ্চালিত হয়। রক্ত </a:t>
            </a:r>
            <a:r>
              <a:rPr lang="bn-IN" sz="2400" b="1" dirty="0" smtClean="0">
                <a:latin typeface="NikoshBAN" pitchFamily="2" charset="0"/>
                <a:cs typeface="NikoshBAN" pitchFamily="2" charset="0"/>
              </a:rPr>
              <a:t>সংবহন</a:t>
            </a:r>
            <a:r>
              <a:rPr lang="bn-IN" sz="2400" dirty="0" smtClean="0">
                <a:latin typeface="NikoshBAN" pitchFamily="2" charset="0"/>
                <a:cs typeface="NikoshBAN" pitchFamily="2" charset="0"/>
              </a:rPr>
              <a:t> তন্ত্রের প্রধান পাঁচটি উপাদান হল - হৃৎপিণ্ড (</a:t>
            </a:r>
            <a:r>
              <a:rPr lang="en-US" sz="2400" dirty="0" smtClean="0">
                <a:latin typeface="NikoshBAN" pitchFamily="2" charset="0"/>
                <a:cs typeface="NikoshBAN" pitchFamily="2" charset="0"/>
              </a:rPr>
              <a:t>heart), </a:t>
            </a:r>
            <a:r>
              <a:rPr lang="bn-IN" sz="2400" dirty="0" smtClean="0">
                <a:latin typeface="NikoshBAN" pitchFamily="2" charset="0"/>
                <a:cs typeface="NikoshBAN" pitchFamily="2" charset="0"/>
              </a:rPr>
              <a:t>ধমনি (</a:t>
            </a:r>
            <a:r>
              <a:rPr lang="en-US" sz="2400" dirty="0" smtClean="0">
                <a:latin typeface="NikoshBAN" pitchFamily="2" charset="0"/>
                <a:cs typeface="NikoshBAN" pitchFamily="2" charset="0"/>
              </a:rPr>
              <a:t>artery), </a:t>
            </a:r>
            <a:r>
              <a:rPr lang="bn-IN" sz="2400" dirty="0" smtClean="0">
                <a:latin typeface="NikoshBAN" pitchFamily="2" charset="0"/>
                <a:cs typeface="NikoshBAN" pitchFamily="2" charset="0"/>
              </a:rPr>
              <a:t>শিরা (</a:t>
            </a:r>
            <a:r>
              <a:rPr lang="en-US" sz="2400" dirty="0" smtClean="0">
                <a:latin typeface="NikoshBAN" pitchFamily="2" charset="0"/>
                <a:cs typeface="NikoshBAN" pitchFamily="2" charset="0"/>
              </a:rPr>
              <a:t>vein), </a:t>
            </a:r>
            <a:r>
              <a:rPr lang="bn-IN" sz="2400" dirty="0" smtClean="0">
                <a:latin typeface="NikoshBAN" pitchFamily="2" charset="0"/>
                <a:cs typeface="NikoshBAN" pitchFamily="2" charset="0"/>
              </a:rPr>
              <a:t>জালক (</a:t>
            </a:r>
            <a:r>
              <a:rPr lang="en-US" sz="2400" dirty="0" smtClean="0">
                <a:latin typeface="NikoshBAN" pitchFamily="2" charset="0"/>
                <a:cs typeface="NikoshBAN" pitchFamily="2" charset="0"/>
              </a:rPr>
              <a:t>capillary) </a:t>
            </a:r>
            <a:r>
              <a:rPr lang="bn-IN" sz="2400" dirty="0" smtClean="0">
                <a:latin typeface="NikoshBAN" pitchFamily="2" charset="0"/>
                <a:cs typeface="NikoshBAN" pitchFamily="2" charset="0"/>
              </a:rPr>
              <a:t>এবং রক্ত (</a:t>
            </a:r>
            <a:r>
              <a:rPr lang="en-US" sz="2400" dirty="0" smtClean="0">
                <a:latin typeface="NikoshBAN" pitchFamily="2" charset="0"/>
                <a:cs typeface="NikoshBAN" pitchFamily="2" charset="0"/>
              </a:rPr>
              <a:t>blood)। </a:t>
            </a:r>
            <a:r>
              <a:rPr lang="bn-IN" sz="2400" dirty="0" smtClean="0">
                <a:latin typeface="NikoshBAN" pitchFamily="2" charset="0"/>
                <a:cs typeface="NikoshBAN" pitchFamily="2" charset="0"/>
              </a:rPr>
              <a:t>হৃৎপিণ্ড (</a:t>
            </a:r>
            <a:r>
              <a:rPr lang="en-US" sz="2400" dirty="0" smtClean="0">
                <a:latin typeface="NikoshBAN" pitchFamily="2" charset="0"/>
                <a:cs typeface="NikoshBAN" pitchFamily="2" charset="0"/>
              </a:rPr>
              <a:t>Heart).</a:t>
            </a:r>
            <a:r>
              <a:rPr lang="bn-IN" sz="2400" dirty="0" smtClean="0">
                <a:latin typeface="NikoshBAN" pitchFamily="2" charset="0"/>
                <a:cs typeface="NikoshBAN" pitchFamily="2" charset="0"/>
              </a:rPr>
              <a:t> হৃদপিণ্ড রক্ত পরিশুদ্ধ করে না, এটি একটি পাম্প যন্ত্র যা অক্সিজেন কম থাকা রক্তকে অক্সিজেন গ্রহণের জন্য ফুসফুসে প্রেরণ করে এবং অক্সিজেন যুক্ত রক্ত ফুসফুস থেকে হৃদপিণ্ডে আসার পর সারা দেহে ছড়িয়ে দেবার জন্য পাম্প করে।</a:t>
            </a:r>
          </a:p>
          <a:p>
            <a:pPr>
              <a:buNone/>
            </a:pPr>
            <a:r>
              <a:rPr lang="bn-IN" sz="2400" dirty="0" smtClean="0">
                <a:latin typeface="NikoshBAN" pitchFamily="2" charset="0"/>
                <a:cs typeface="NikoshBAN" pitchFamily="2" charset="0"/>
              </a:rPr>
              <a:t>   হৃদপিণ্ড দ্বিস্তরী পেরিকার্ডিয়াম নামক পাতলা ঝিল্লী দ্বারা আবৃত। এর বাইরের স্তর “প্যারাইটাল পেরিকার্ডিয়াম” এবং ভেতরের স্তর “ভিসেরাল পেরিকার্ডিয়াম”।</a:t>
            </a:r>
          </a:p>
          <a:p>
            <a:pPr>
              <a:buNone/>
            </a:pPr>
            <a:r>
              <a:rPr lang="bn-IN" sz="2400" dirty="0" smtClean="0">
                <a:latin typeface="NikoshBAN" pitchFamily="2" charset="0"/>
                <a:cs typeface="NikoshBAN" pitchFamily="2" charset="0"/>
              </a:rPr>
              <a:t>   হৃদপিণ্ড প্রাচীর তিনটি পৃথক স্তরে গঠিত; যথা:</a:t>
            </a:r>
          </a:p>
          <a:p>
            <a:pPr>
              <a:buNone/>
            </a:pPr>
            <a:r>
              <a:rPr lang="bn-IN" sz="2400" dirty="0" smtClean="0">
                <a:latin typeface="NikoshBAN" pitchFamily="2" charset="0"/>
                <a:cs typeface="NikoshBAN" pitchFamily="2" charset="0"/>
              </a:rPr>
              <a:t>   এপিকার্ডিয়াম (বাইরের স্তর)</a:t>
            </a:r>
            <a:br>
              <a:rPr lang="bn-IN" sz="2400" dirty="0" smtClean="0">
                <a:latin typeface="NikoshBAN" pitchFamily="2" charset="0"/>
                <a:cs typeface="NikoshBAN" pitchFamily="2" charset="0"/>
              </a:rPr>
            </a:br>
            <a:r>
              <a:rPr lang="bn-IN" sz="2400" dirty="0" smtClean="0">
                <a:latin typeface="NikoshBAN" pitchFamily="2" charset="0"/>
                <a:cs typeface="NikoshBAN" pitchFamily="2" charset="0"/>
              </a:rPr>
              <a:t>মায়োকার্ডিয়াম- মায়োকার্ডিয়াম হৃদপিণ্ডের সংকোচনে সক্রিয় ভূমিকা পালন করে। </a:t>
            </a:r>
            <a:br>
              <a:rPr lang="bn-IN" sz="2400" dirty="0" smtClean="0">
                <a:latin typeface="NikoshBAN" pitchFamily="2" charset="0"/>
                <a:cs typeface="NikoshBAN" pitchFamily="2" charset="0"/>
              </a:rPr>
            </a:br>
            <a:r>
              <a:rPr lang="bn-IN" sz="2400" dirty="0" smtClean="0">
                <a:latin typeface="NikoshBAN" pitchFamily="2" charset="0"/>
                <a:cs typeface="NikoshBAN" pitchFamily="2" charset="0"/>
              </a:rPr>
              <a:t>এন্ডোকার্ডিয়াম - হৃদপিণ্ডের প্রকোষ্ঠগুলো এন্ডোকার্ডিয়ামে গঠিত (ভেতরের স্তর)।</a:t>
            </a:r>
            <a:br>
              <a:rPr lang="bn-IN" sz="2400" dirty="0" smtClean="0">
                <a:latin typeface="NikoshBAN" pitchFamily="2" charset="0"/>
                <a:cs typeface="NikoshBAN" pitchFamily="2" charset="0"/>
              </a:rPr>
            </a:br>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Title 3"/>
          <p:cNvSpPr>
            <a:spLocks noGrp="1"/>
          </p:cNvSpPr>
          <p:nvPr>
            <p:ph type="title"/>
          </p:nvPr>
        </p:nvSpPr>
        <p:spPr>
          <a:xfrm>
            <a:off x="457200" y="152400"/>
            <a:ext cx="8229600" cy="1219200"/>
          </a:xfrm>
        </p:spPr>
        <p:txBody>
          <a:bodyPr/>
          <a:lstStyle/>
          <a:p>
            <a:r>
              <a:rPr lang="bn-IN" dirty="0" smtClean="0">
                <a:latin typeface="NikoshBAN" pitchFamily="2" charset="0"/>
                <a:cs typeface="NikoshBAN" pitchFamily="2" charset="0"/>
              </a:rPr>
              <a:t>হৃদপিন্ড</a:t>
            </a:r>
            <a:endParaRPr lang="en-US"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Structure of Heart</a:t>
            </a:r>
            <a:endParaRPr lang="en-US" dirty="0"/>
          </a:p>
        </p:txBody>
      </p:sp>
      <p:sp>
        <p:nvSpPr>
          <p:cNvPr id="4" name="Content Placeholder 3"/>
          <p:cNvSpPr>
            <a:spLocks noGrp="1"/>
          </p:cNvSpPr>
          <p:nvPr>
            <p:ph sz="half" idx="2"/>
          </p:nvPr>
        </p:nvSpPr>
        <p:spPr>
          <a:xfrm>
            <a:off x="4419600" y="1219200"/>
            <a:ext cx="4724400" cy="5257800"/>
          </a:xfrm>
        </p:spPr>
        <p:txBody>
          <a:bodyPr>
            <a:normAutofit lnSpcReduction="10000"/>
          </a:bodyPr>
          <a:lstStyle/>
          <a:p>
            <a:r>
              <a:rPr lang="as-IN" b="1" dirty="0" smtClean="0">
                <a:latin typeface="NikoshBAN" pitchFamily="2" charset="0"/>
                <a:cs typeface="NikoshBAN" pitchFamily="2" charset="0"/>
              </a:rPr>
              <a:t>মানুষের</a:t>
            </a:r>
            <a:r>
              <a:rPr lang="as-IN" dirty="0" smtClean="0">
                <a:latin typeface="NikoshBAN" pitchFamily="2" charset="0"/>
                <a:cs typeface="NikoshBAN" pitchFamily="2" charset="0"/>
              </a:rPr>
              <a:t> হৃৎপিণ্ডটি বক্ষ গহ্বরে ফুসফুস দ্বয়ের মাঝখানে ও মধ্যছদার উপরে অবস্থিত। ইহা ত্রিকোণাকার পেশী বহুল সক্রিয় যন্ত্র বিশেষ। স্বাভাবিক পূর্ণবয়স্ক ব্যক্তির হৃৎপিন্ডের ওজন ২৫০-৩৫০ গ্রাম (৯-১২ আউন্স)</a:t>
            </a:r>
            <a:r>
              <a:rPr lang="bn-IN" dirty="0" smtClean="0">
                <a:latin typeface="NikoshBAN" pitchFamily="2" charset="0"/>
                <a:cs typeface="NikoshBAN" pitchFamily="2" charset="0"/>
              </a:rPr>
              <a:t>। </a:t>
            </a:r>
            <a:r>
              <a:rPr lang="as-IN" dirty="0" smtClean="0">
                <a:latin typeface="NikoshBAN" pitchFamily="2" charset="0"/>
                <a:cs typeface="NikoshBAN" pitchFamily="2" charset="0"/>
              </a:rPr>
              <a:t>মানব হৃৎপিন্ড ৪টি মূল প্রকোষ্ঠে বিভক্ত, ডান অলিন্দ ও ডান নিলয় এবং বাম অলিন্দ ও বাম নিলয় । অলিন্দদ্ব</a:t>
            </a:r>
            <a:r>
              <a:rPr lang="bn-IN" dirty="0" smtClean="0">
                <a:latin typeface="NikoshBAN" pitchFamily="2" charset="0"/>
                <a:cs typeface="NikoshBAN" pitchFamily="2" charset="0"/>
              </a:rPr>
              <a:t>য়</a:t>
            </a:r>
            <a:r>
              <a:rPr lang="as-IN" dirty="0" smtClean="0">
                <a:latin typeface="NikoshBAN" pitchFamily="2" charset="0"/>
                <a:cs typeface="NikoshBAN" pitchFamily="2" charset="0"/>
              </a:rPr>
              <a:t> আন্তঅলিন্দ </a:t>
            </a:r>
            <a:r>
              <a:rPr lang="bn-IN" dirty="0" smtClean="0">
                <a:latin typeface="NikoshBAN" pitchFamily="2" charset="0"/>
                <a:cs typeface="NikoshBAN" pitchFamily="2" charset="0"/>
              </a:rPr>
              <a:t>দেয়া</a:t>
            </a:r>
            <a:r>
              <a:rPr lang="as-IN" dirty="0" smtClean="0">
                <a:latin typeface="NikoshBAN" pitchFamily="2" charset="0"/>
                <a:cs typeface="NikoshBAN" pitchFamily="2" charset="0"/>
              </a:rPr>
              <a:t>ল এবং নি</a:t>
            </a:r>
            <a:r>
              <a:rPr lang="bn-IN" dirty="0" smtClean="0">
                <a:latin typeface="NikoshBAN" pitchFamily="2" charset="0"/>
                <a:cs typeface="NikoshBAN" pitchFamily="2" charset="0"/>
              </a:rPr>
              <a:t>লয়দ্বয় </a:t>
            </a:r>
            <a:r>
              <a:rPr lang="as-IN" dirty="0" smtClean="0">
                <a:latin typeface="NikoshBAN" pitchFamily="2" charset="0"/>
                <a:cs typeface="NikoshBAN" pitchFamily="2" charset="0"/>
              </a:rPr>
              <a:t> আন্তনিলয় দেয়াল দ্বারা পৃথক থাকলেও ডান অলিন্দ ও ডান নিলয়ের মাঝে ট্রাইকাস্পিড কপাটিকা এবং বাম অলিন্দ ও বাম নিলয়ের মাঝে বাইকাস্পিড কপাটিকার মাধ্যমে একমুখী সংযোগ বিদ্যমান ।</a:t>
            </a:r>
          </a:p>
          <a:p>
            <a:endParaRPr lang="en-US" dirty="0"/>
          </a:p>
        </p:txBody>
      </p:sp>
      <p:pic>
        <p:nvPicPr>
          <p:cNvPr id="14338" name="Picture 2"/>
          <p:cNvPicPr>
            <a:picLocks noGrp="1" noChangeAspect="1" noChangeArrowheads="1"/>
          </p:cNvPicPr>
          <p:nvPr>
            <p:ph sz="half" idx="1"/>
          </p:nvPr>
        </p:nvPicPr>
        <p:blipFill>
          <a:blip r:embed="rId2"/>
          <a:srcRect/>
          <a:stretch>
            <a:fillRect/>
          </a:stretch>
        </p:blipFill>
        <p:spPr bwMode="auto">
          <a:xfrm>
            <a:off x="609600" y="2667000"/>
            <a:ext cx="4005206" cy="3276599"/>
          </a:xfrm>
          <a:prstGeom prst="rect">
            <a:avLst/>
          </a:prstGeom>
          <a:noFill/>
          <a:ln w="9525">
            <a:noFill/>
            <a:miter lim="800000"/>
            <a:headEnd/>
            <a:tailEnd/>
          </a:ln>
          <a:effectLst/>
        </p:spPr>
      </p:pic>
      <p:sp>
        <p:nvSpPr>
          <p:cNvPr id="6" name="Rectangle 5"/>
          <p:cNvSpPr/>
          <p:nvPr/>
        </p:nvSpPr>
        <p:spPr>
          <a:xfrm>
            <a:off x="304800" y="1600200"/>
            <a:ext cx="4572000" cy="830997"/>
          </a:xfrm>
          <a:prstGeom prst="rect">
            <a:avLst/>
          </a:prstGeom>
        </p:spPr>
        <p:txBody>
          <a:bodyPr>
            <a:spAutoFit/>
          </a:bodyPr>
          <a:lstStyle/>
          <a:p>
            <a:r>
              <a:rPr lang="as-IN" sz="2400" dirty="0" smtClean="0">
                <a:latin typeface="NikoshBAN" pitchFamily="2" charset="0"/>
                <a:cs typeface="NikoshBAN" pitchFamily="2" charset="0"/>
              </a:rPr>
              <a:t>মানব দেহের হৃৎপিণ্ডটি লম্বালম্বি ছেদ করলে নিম্নলিখিত অংশ গুলি দেখা যায়</a:t>
            </a:r>
            <a:r>
              <a:rPr lang="bn-IN" sz="2400" dirty="0" smtClean="0">
                <a:latin typeface="NikoshBAN" pitchFamily="2" charset="0"/>
                <a:cs typeface="NikoshBAN" pitchFamily="2" charset="0"/>
              </a:rPr>
              <a:t>-</a:t>
            </a:r>
            <a:endParaRPr lang="as-IN" sz="24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3000" fill="hold"/>
                                        <p:tgtEl>
                                          <p:spTgt spid="14338"/>
                                        </p:tgtEl>
                                        <p:attrNameLst>
                                          <p:attrName>ppt_w</p:attrName>
                                        </p:attrNameLst>
                                      </p:cBhvr>
                                      <p:tavLst>
                                        <p:tav tm="0">
                                          <p:val>
                                            <p:strVal val="#ppt_w*0.70"/>
                                          </p:val>
                                        </p:tav>
                                        <p:tav tm="100000">
                                          <p:val>
                                            <p:strVal val="#ppt_w"/>
                                          </p:val>
                                        </p:tav>
                                      </p:tavLst>
                                    </p:anim>
                                    <p:anim calcmode="lin" valueType="num">
                                      <p:cBhvr>
                                        <p:cTn id="8" dur="3000" fill="hold"/>
                                        <p:tgtEl>
                                          <p:spTgt spid="14338"/>
                                        </p:tgtEl>
                                        <p:attrNameLst>
                                          <p:attrName>ppt_h</p:attrName>
                                        </p:attrNameLst>
                                      </p:cBhvr>
                                      <p:tavLst>
                                        <p:tav tm="0">
                                          <p:val>
                                            <p:strVal val="#ppt_h"/>
                                          </p:val>
                                        </p:tav>
                                        <p:tav tm="100000">
                                          <p:val>
                                            <p:strVal val="#ppt_h"/>
                                          </p:val>
                                        </p:tav>
                                      </p:tavLst>
                                    </p:anim>
                                    <p:animEffect transition="in" filter="fade">
                                      <p:cBhvr>
                                        <p:cTn id="9" dur="3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2mate.com - রক্ত সঞ্চালন প্রক্রিয়া_eyPtlot-XLg_360p.mp4">
            <a:hlinkClick r:id="" action="ppaction://media"/>
          </p:cNvPr>
          <p:cNvPicPr>
            <a:picLocks noGrp="1" noRot="1" noChangeAspect="1"/>
          </p:cNvPicPr>
          <p:nvPr>
            <p:ph idx="1"/>
            <a:videoFile r:link="rId1"/>
          </p:nvPr>
        </p:nvPicPr>
        <p:blipFill>
          <a:blip r:embed="rId3"/>
          <a:stretch>
            <a:fillRect/>
          </a:stretch>
        </p:blipFill>
        <p:spPr>
          <a:xfrm>
            <a:off x="609600" y="1524000"/>
            <a:ext cx="7518400" cy="5257800"/>
          </a:xfrm>
          <a:prstGeom prst="rect">
            <a:avLst/>
          </a:prstGeom>
        </p:spPr>
      </p:pic>
      <p:sp>
        <p:nvSpPr>
          <p:cNvPr id="6" name="Title 2"/>
          <p:cNvSpPr>
            <a:spLocks noGrp="1"/>
          </p:cNvSpPr>
          <p:nvPr>
            <p:ph type="title"/>
          </p:nvPr>
        </p:nvSpPr>
        <p:spPr/>
        <p:txBody>
          <a:bodyPr/>
          <a:lstStyle/>
          <a:p>
            <a:r>
              <a:rPr lang="bn-IN" dirty="0" smtClean="0">
                <a:latin typeface="NikoshBAN" pitchFamily="2" charset="0"/>
                <a:cs typeface="NikoshBAN" pitchFamily="2" charset="0"/>
              </a:rPr>
              <a:t>কার্যপদ্ধতি</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29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bn-IN" sz="3600" dirty="0" smtClean="0">
                <a:latin typeface="NikoshBAN" pitchFamily="2" charset="0"/>
                <a:cs typeface="NikoshBAN" pitchFamily="2" charset="0"/>
              </a:rPr>
              <a:t>অলিন্দের সংকোচন, প্রসারণ এবং নিলয়ের সংকোচন, প্রসারণ- এ চারটি পর্যায়কে একত্রে হৃদচক্র বা কার্ডিয়াক সাইকল (</a:t>
            </a:r>
            <a:r>
              <a:rPr lang="en-US" sz="3600" dirty="0" smtClean="0">
                <a:latin typeface="NikoshBAN" pitchFamily="2" charset="0"/>
                <a:cs typeface="NikoshBAN" pitchFamily="2" charset="0"/>
              </a:rPr>
              <a:t>Cardiac cycle) </a:t>
            </a:r>
            <a:r>
              <a:rPr lang="bn-IN" sz="3600" dirty="0" smtClean="0">
                <a:latin typeface="NikoshBAN" pitchFamily="2" charset="0"/>
                <a:cs typeface="NikoshBAN" pitchFamily="2" charset="0"/>
              </a:rPr>
              <a:t>বলা হয়।হৃৎপিণ্ড মানবদেহে রক্ত সঞ্চালনে পাম্প মেশিনের ন্যায় কাজ করে। আর হৃৎপিণ্ডের একবার সংকোচনকে সিস্টোল (</a:t>
            </a:r>
            <a:r>
              <a:rPr lang="en-US" sz="3600" dirty="0" smtClean="0">
                <a:latin typeface="NikoshBAN" pitchFamily="2" charset="0"/>
                <a:cs typeface="NikoshBAN" pitchFamily="2" charset="0"/>
              </a:rPr>
              <a:t>Systole) </a:t>
            </a:r>
            <a:r>
              <a:rPr lang="bn-IN" sz="3600" dirty="0" smtClean="0">
                <a:latin typeface="NikoshBAN" pitchFamily="2" charset="0"/>
                <a:cs typeface="NikoshBAN" pitchFamily="2" charset="0"/>
              </a:rPr>
              <a:t>এবং প্রসারণকে ডায়াস্টোল (</a:t>
            </a:r>
            <a:r>
              <a:rPr lang="en-US" sz="3600" dirty="0" smtClean="0">
                <a:latin typeface="NikoshBAN" pitchFamily="2" charset="0"/>
                <a:cs typeface="NikoshBAN" pitchFamily="2" charset="0"/>
              </a:rPr>
              <a:t>Diastole) </a:t>
            </a:r>
            <a:r>
              <a:rPr lang="bn-IN" sz="3600" dirty="0" smtClean="0">
                <a:latin typeface="NikoshBAN" pitchFamily="2" charset="0"/>
                <a:cs typeface="NikoshBAN" pitchFamily="2" charset="0"/>
              </a:rPr>
              <a:t>বলে। এভাবে একবার সিস্টোল ও একবার ডায়াস্টোল সংঘটনকে একত্রে হৃদস্পন্দন (</a:t>
            </a:r>
            <a:r>
              <a:rPr lang="en-US" sz="3600" dirty="0" smtClean="0">
                <a:latin typeface="NikoshBAN" pitchFamily="2" charset="0"/>
                <a:cs typeface="NikoshBAN" pitchFamily="2" charset="0"/>
              </a:rPr>
              <a:t>Heart beat) </a:t>
            </a:r>
            <a:r>
              <a:rPr lang="bn-IN" sz="3600" dirty="0" smtClean="0">
                <a:latin typeface="NikoshBAN" pitchFamily="2" charset="0"/>
                <a:cs typeface="NikoshBAN" pitchFamily="2" charset="0"/>
              </a:rPr>
              <a:t>বলে।তাই হৃদস্পন্দন (</a:t>
            </a:r>
            <a:r>
              <a:rPr lang="en-US" sz="3600" dirty="0" smtClean="0">
                <a:latin typeface="NikoshBAN" pitchFamily="2" charset="0"/>
                <a:cs typeface="NikoshBAN" pitchFamily="2" charset="0"/>
              </a:rPr>
              <a:t>Heart beat) </a:t>
            </a:r>
            <a:r>
              <a:rPr lang="bn-IN" sz="3600" dirty="0" smtClean="0">
                <a:latin typeface="NikoshBAN" pitchFamily="2" charset="0"/>
                <a:cs typeface="NikoshBAN" pitchFamily="2" charset="0"/>
              </a:rPr>
              <a:t>সম্পন্ন করার জন্য হৃৎপিণ্ডে পর পর সংঘটিত ঘটনার সমষ্টিকে হৃদচক্র (</a:t>
            </a:r>
            <a:r>
              <a:rPr lang="en-US" sz="3600" dirty="0" smtClean="0">
                <a:latin typeface="NikoshBAN" pitchFamily="2" charset="0"/>
                <a:cs typeface="NikoshBAN" pitchFamily="2" charset="0"/>
              </a:rPr>
              <a:t>Cardiac cycle) </a:t>
            </a:r>
            <a:r>
              <a:rPr lang="bn-IN" sz="3600" dirty="0" smtClean="0">
                <a:latin typeface="NikoshBAN" pitchFamily="2" charset="0"/>
                <a:cs typeface="NikoshBAN" pitchFamily="2" charset="0"/>
              </a:rPr>
              <a:t>বলে। এ ক্ষেত্রে উল্লেখ্য, হৃদস্পন্দনের হার গড় মিনিটে ৭৫-৮০ বার সেহেতু হৃদচক্রের স্থিতিকাল ০.৮ (শূন্য দশমিক আট) সেকেন্ড।</a:t>
            </a:r>
            <a:r>
              <a:rPr lang="bn-IN" sz="2400" dirty="0" smtClean="0"/>
              <a:t> কার্ডিয়াক চক্র:</a:t>
            </a:r>
          </a:p>
          <a:p>
            <a:r>
              <a:rPr lang="bn-IN" sz="3600" dirty="0" smtClean="0">
                <a:latin typeface="NikoshBAN" pitchFamily="2" charset="0"/>
                <a:cs typeface="NikoshBAN" pitchFamily="2" charset="0"/>
              </a:rPr>
              <a:t>অলিন্দের ডায়াস্টোল = ০.৭ সেকেন্ড</a:t>
            </a:r>
            <a:br>
              <a:rPr lang="bn-IN" sz="3600" dirty="0" smtClean="0">
                <a:latin typeface="NikoshBAN" pitchFamily="2" charset="0"/>
                <a:cs typeface="NikoshBAN" pitchFamily="2" charset="0"/>
              </a:rPr>
            </a:br>
            <a:r>
              <a:rPr lang="bn-IN" sz="3600" dirty="0" smtClean="0">
                <a:latin typeface="NikoshBAN" pitchFamily="2" charset="0"/>
                <a:cs typeface="NikoshBAN" pitchFamily="2" charset="0"/>
              </a:rPr>
              <a:t>অলিন্দের সিস্টোল = ০.১ সেকেন্ড</a:t>
            </a:r>
            <a:br>
              <a:rPr lang="bn-IN" sz="3600" dirty="0" smtClean="0">
                <a:latin typeface="NikoshBAN" pitchFamily="2" charset="0"/>
                <a:cs typeface="NikoshBAN" pitchFamily="2" charset="0"/>
              </a:rPr>
            </a:br>
            <a:r>
              <a:rPr lang="bn-IN" sz="3600" dirty="0" smtClean="0">
                <a:latin typeface="NikoshBAN" pitchFamily="2" charset="0"/>
                <a:cs typeface="NikoshBAN" pitchFamily="2" charset="0"/>
              </a:rPr>
              <a:t>নিলয়ের সিস্টোল = ০.৩ সেকেন্ড</a:t>
            </a:r>
            <a:br>
              <a:rPr lang="bn-IN" sz="3600" dirty="0" smtClean="0">
                <a:latin typeface="NikoshBAN" pitchFamily="2" charset="0"/>
                <a:cs typeface="NikoshBAN" pitchFamily="2" charset="0"/>
              </a:rPr>
            </a:br>
            <a:r>
              <a:rPr lang="bn-IN" sz="3600" dirty="0" smtClean="0">
                <a:latin typeface="NikoshBAN" pitchFamily="2" charset="0"/>
                <a:cs typeface="NikoshBAN" pitchFamily="2" charset="0"/>
              </a:rPr>
              <a:t>নিলয়ের ডায়াস্টোল = ০.৫ সেকেন্ড</a:t>
            </a:r>
          </a:p>
          <a:p>
            <a:endParaRPr lang="bn-IN" sz="3600" dirty="0" smtClean="0">
              <a:latin typeface="NikoshBAN" pitchFamily="2" charset="0"/>
              <a:cs typeface="NikoshBAN" pitchFamily="2" charset="0"/>
            </a:endParaRPr>
          </a:p>
          <a:p>
            <a:endParaRPr lang="bn-IN" dirty="0" smtClean="0">
              <a:latin typeface="NikoshBAN" pitchFamily="2" charset="0"/>
              <a:cs typeface="NikoshBAN" pitchFamily="2" charset="0"/>
            </a:endParaRPr>
          </a:p>
          <a:p>
            <a:endParaRPr lang="en-US" dirty="0"/>
          </a:p>
        </p:txBody>
      </p:sp>
      <p:sp>
        <p:nvSpPr>
          <p:cNvPr id="3" name="Title 2"/>
          <p:cNvSpPr>
            <a:spLocks noGrp="1"/>
          </p:cNvSpPr>
          <p:nvPr>
            <p:ph type="title"/>
          </p:nvPr>
        </p:nvSpPr>
        <p:spPr/>
        <p:txBody>
          <a:bodyPr>
            <a:normAutofit/>
          </a:bodyPr>
          <a:lstStyle/>
          <a:p>
            <a:r>
              <a:rPr lang="bn-IN" sz="4400" dirty="0" smtClean="0">
                <a:latin typeface="NikoshBAN" pitchFamily="2" charset="0"/>
                <a:cs typeface="NikoshBAN" pitchFamily="2" charset="0"/>
              </a:rPr>
              <a:t>হৃদচক্র</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4294967295"/>
          </p:nvPr>
        </p:nvPicPr>
        <p:blipFill>
          <a:blip r:embed="rId2"/>
          <a:srcRect l="3478" t="14583" r="28696" b="6250"/>
          <a:stretch>
            <a:fillRect/>
          </a:stretch>
        </p:blipFill>
        <p:spPr bwMode="auto">
          <a:xfrm>
            <a:off x="0" y="0"/>
            <a:ext cx="89916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stretch>
            <a:fillRect/>
          </a:stretch>
        </p:blipFill>
        <p:spPr bwMode="auto">
          <a:xfrm>
            <a:off x="508000" y="1524000"/>
            <a:ext cx="8128000" cy="4572000"/>
          </a:xfrm>
          <a:prstGeom prst="rect">
            <a:avLst/>
          </a:prstGeom>
          <a:noFill/>
          <a:ln w="9525">
            <a:noFill/>
            <a:miter lim="800000"/>
            <a:headEnd/>
            <a:tailEnd/>
          </a:ln>
          <a:effectLst/>
        </p:spPr>
      </p:pic>
      <p:sp>
        <p:nvSpPr>
          <p:cNvPr id="10" name="Title 9"/>
          <p:cNvSpPr>
            <a:spLocks noGrp="1"/>
          </p:cNvSpPr>
          <p:nvPr>
            <p:ph type="title"/>
          </p:nvPr>
        </p:nvSpPr>
        <p:spPr/>
        <p:txBody>
          <a:bodyPr/>
          <a:lstStyle/>
          <a:p>
            <a:r>
              <a:rPr lang="bn-IN" dirty="0" smtClean="0">
                <a:latin typeface="NikoshBAN" pitchFamily="2" charset="0"/>
                <a:cs typeface="NikoshBAN" pitchFamily="2" charset="0"/>
              </a:rPr>
              <a:t>সিস্টেমিক সংবহন চক্র</a:t>
            </a:r>
            <a:endParaRPr lang="en-US"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bn-IN" dirty="0" smtClean="0">
                <a:latin typeface="NikoshBAN" pitchFamily="2" charset="0"/>
                <a:cs typeface="NikoshBAN" pitchFamily="2" charset="0"/>
              </a:rPr>
              <a:t>পালমোনারী সংবহন</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457200" y="914400"/>
            <a:ext cx="8229600" cy="5181600"/>
          </a:xfrm>
        </p:spPr>
        <p:txBody>
          <a:bodyPr/>
          <a:lstStyle/>
          <a:p>
            <a:r>
              <a:rPr lang="bn-IN" dirty="0" smtClean="0">
                <a:latin typeface="NikoshBAN" pitchFamily="2" charset="0"/>
                <a:cs typeface="NikoshBAN" pitchFamily="2" charset="0"/>
              </a:rPr>
              <a:t>যে  সংবহনে হৃদপিন্ডের ডান ভেন্ট্রিকল থেকে ফুসফুসে রক্ত পৌচায় এবং ফুসফুস থেকে বাম অট্রিয়ামে ফিরে আসে তাকে পালমোনারি  বা ফুসফুসীয় সংবহন বলে। এ ভাবে হৃদপিণ্ড থেকে অক্সিজেন কম থাকা রক্ত ফুসফুসে নিয়ে অক্সিজেন সমৃদ্ধ করে আবার হৃদপিণ্ডে নিয়ে আসে। এটি শুরূ হয় পাল্মোনারি ধমনী থেকে।ডান ভেন্ট্রিকলের সংকোচনের ফলে </a:t>
            </a:r>
            <a:r>
              <a:rPr lang="en-US" dirty="0" smtClean="0">
                <a:latin typeface="NikoshBAN" pitchFamily="2" charset="0"/>
                <a:cs typeface="NikoshBAN" pitchFamily="2" charset="0"/>
              </a:rPr>
              <a:t>CO</a:t>
            </a:r>
            <a:r>
              <a:rPr lang="en-US" baseline="-25000" dirty="0" smtClean="0">
                <a:latin typeface="Times New Roman" pitchFamily="18" charset="0"/>
                <a:cs typeface="NikoshBAN" pitchFamily="2" charset="0"/>
              </a:rPr>
              <a:t>2</a:t>
            </a:r>
            <a:r>
              <a:rPr lang="en-US" dirty="0" smtClean="0">
                <a:latin typeface="Times New Roman" pitchFamily="18" charset="0"/>
                <a:cs typeface="NikoshBAN" pitchFamily="2" charset="0"/>
              </a:rPr>
              <a:t> </a:t>
            </a:r>
            <a:r>
              <a:rPr lang="bn-IN" dirty="0" smtClean="0">
                <a:latin typeface="Times New Roman" pitchFamily="18" charset="0"/>
                <a:cs typeface="NikoshBAN" pitchFamily="2" charset="0"/>
              </a:rPr>
              <a:t>সমৃদ্ধ রক্ত পালমোনারি ধমনীতে প্রবেশ করে।এরপর রক্ত ফুসফুসের এলভিওলাসের চারপাশের কৌশিক নালি(</a:t>
            </a:r>
            <a:r>
              <a:rPr lang="en-US" dirty="0" smtClean="0">
                <a:latin typeface="Times New Roman" pitchFamily="18" charset="0"/>
                <a:cs typeface="NikoshBAN" pitchFamily="2" charset="0"/>
              </a:rPr>
              <a:t>capillary) </a:t>
            </a:r>
            <a:r>
              <a:rPr lang="bn-IN" dirty="0" smtClean="0">
                <a:latin typeface="Times New Roman" pitchFamily="18" charset="0"/>
                <a:cs typeface="NikoshBAN" pitchFamily="2" charset="0"/>
              </a:rPr>
              <a:t>তে উপস্থিত হয়। কৌশিকনালি থেকে অক্সিজেন সম্মৃদ্ধ রক্ত পুনরায় ক্ষুদ্রতর শিরা আ ভানিউল এবং অবশেষে চারটি (প্রতি ফুসফুস থেকে দুটি ) পাল্মোনারি শিরার মাধ্যমে বাম এট্রিয়ামে ফেরৎ আসে।</a:t>
            </a:r>
          </a:p>
        </p:txBody>
      </p:sp>
      <p:graphicFrame>
        <p:nvGraphicFramePr>
          <p:cNvPr id="8" name="Diagram 7"/>
          <p:cNvGraphicFramePr/>
          <p:nvPr/>
        </p:nvGraphicFramePr>
        <p:xfrm>
          <a:off x="381000" y="4572000"/>
          <a:ext cx="85344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bn-IN" dirty="0" smtClean="0">
                <a:latin typeface="NikoshBAN" pitchFamily="2" charset="0"/>
                <a:cs typeface="NikoshBAN" pitchFamily="2" charset="0"/>
              </a:rPr>
              <a:t>প্রধান দু’টো সংবহন চক্র ছাড়ায় রক্ত কিছুটা পার্শ্বপথ অনুসরণ করে। এক্ষেত্রে শিরা হৃদপিণ্ডে না গিয়ে মাধ্যমিক অঙ্গে প্রবেশ করে সেখানে আবার কৈশিক জালিকায় বিভক্ত হয়ে আবার শিরা গঠন করে। এরপর রক্ত হৃদপিণ্ডে পৌছায়। প্রধানত দু’ধরনের পোর্টাল তন্ত্র রয়েছে:</a:t>
            </a:r>
          </a:p>
          <a:p>
            <a:r>
              <a:rPr lang="bn-IN" dirty="0" smtClean="0">
                <a:latin typeface="NikoshBAN" pitchFamily="2" charset="0"/>
                <a:cs typeface="NikoshBAN" pitchFamily="2" charset="0"/>
              </a:rPr>
              <a:t>হেপাটিক: যকৃতে ঘটে-পাকস্থলি, অগ্নাশয়, অন্ত্র ও প্লিহা থেকে কৌশিক জালিকার মাধ্যমে সংগৃহীত রক্ত হেপাটিক পোর্টাল শিরার ভিতর দিয়ে যকৃতের দিকে প্রবাহিত হয়।এসব কৌশিল জালিকা পরে একত্রিত হয়ে হেপাটিক শিরা গথন করে এবং এর মাধ্যমে রক্ত ইনফিরিয়র ভেনাক্যাভায় বাহিত হয়। সেখান থেকে রক্ত হৃদপিন্ডে যায়।</a:t>
            </a:r>
          </a:p>
          <a:p>
            <a:r>
              <a:rPr lang="bn-IN" dirty="0" smtClean="0">
                <a:latin typeface="NikoshBAN" pitchFamily="2" charset="0"/>
                <a:cs typeface="NikoshBAN" pitchFamily="2" charset="0"/>
              </a:rPr>
              <a:t>রেনাল: বৃক্কে ঘটে</a:t>
            </a:r>
          </a:p>
          <a:p>
            <a:r>
              <a:rPr lang="bn-IN" dirty="0" smtClean="0">
                <a:latin typeface="NikoshBAN" pitchFamily="2" charset="0"/>
                <a:cs typeface="NikoshBAN" pitchFamily="2" charset="0"/>
              </a:rPr>
              <a:t> </a:t>
            </a:r>
          </a:p>
          <a:p>
            <a:endParaRPr lang="en-US" dirty="0">
              <a:latin typeface="NikoshBAN" pitchFamily="2" charset="0"/>
              <a:cs typeface="NikoshBAN" pitchFamily="2" charset="0"/>
            </a:endParaRPr>
          </a:p>
        </p:txBody>
      </p:sp>
      <p:sp>
        <p:nvSpPr>
          <p:cNvPr id="3" name="Title 2"/>
          <p:cNvSpPr>
            <a:spLocks noGrp="1"/>
          </p:cNvSpPr>
          <p:nvPr>
            <p:ph type="title"/>
          </p:nvPr>
        </p:nvSpPr>
        <p:spPr/>
        <p:txBody>
          <a:bodyPr/>
          <a:lstStyle/>
          <a:p>
            <a:r>
              <a:rPr lang="bn-IN" dirty="0" smtClean="0">
                <a:latin typeface="NikoshBAN" pitchFamily="2" charset="0"/>
                <a:cs typeface="NikoshBAN" pitchFamily="2" charset="0"/>
              </a:rPr>
              <a:t>পোর্টাল সংবহন</a:t>
            </a:r>
            <a:endParaRPr lang="en-US" dirty="0">
              <a:latin typeface="NikoshBAN" pitchFamily="2" charset="0"/>
              <a:cs typeface="NikoshBAN" pitchFamily="2"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2880</TotalTime>
  <Words>442</Words>
  <Application>Microsoft Office PowerPoint</Application>
  <PresentationFormat>On-screen Show (4:3)</PresentationFormat>
  <Paragraphs>43</Paragraphs>
  <Slides>10</Slides>
  <Notes>1</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Paper</vt:lpstr>
      <vt:lpstr>             </vt:lpstr>
      <vt:lpstr>হৃদপিন্ড</vt:lpstr>
      <vt:lpstr>Structure of Heart</vt:lpstr>
      <vt:lpstr>কার্যপদ্ধতি</vt:lpstr>
      <vt:lpstr>হৃদচক্র</vt:lpstr>
      <vt:lpstr>Slide 6</vt:lpstr>
      <vt:lpstr>সিস্টেমিক সংবহন চক্র</vt:lpstr>
      <vt:lpstr>পালমোনারী সংবহন</vt:lpstr>
      <vt:lpstr>পোর্টাল সংবহন</vt:lpstr>
      <vt:lpstr>করোনারি সংবহন</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&amp;Blood Circulation,Rh Factors, Blood Group</dc:title>
  <dc:creator>User</dc:creator>
  <cp:lastModifiedBy>User</cp:lastModifiedBy>
  <cp:revision>57</cp:revision>
  <dcterms:created xsi:type="dcterms:W3CDTF">2006-08-16T00:00:00Z</dcterms:created>
  <dcterms:modified xsi:type="dcterms:W3CDTF">2020-04-04T11:44:56Z</dcterms:modified>
</cp:coreProperties>
</file>