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82" r:id="rId5"/>
    <p:sldId id="262" r:id="rId6"/>
    <p:sldId id="259" r:id="rId7"/>
    <p:sldId id="265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3" r:id="rId18"/>
    <p:sldId id="284" r:id="rId19"/>
    <p:sldId id="260" r:id="rId20"/>
    <p:sldId id="285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95401"/>
            <a:ext cx="6096000" cy="2305050"/>
          </a:xfrm>
        </p:spPr>
        <p:txBody>
          <a:bodyPr>
            <a:normAutofit/>
          </a:bodyPr>
          <a:lstStyle/>
          <a:p>
            <a:r>
              <a:rPr lang="en-US" dirty="0" smtClean="0"/>
              <a:t> Geriatrics </a:t>
            </a:r>
            <a:r>
              <a:rPr lang="en-US" dirty="0" smtClean="0"/>
              <a:t>nutrition</a:t>
            </a:r>
            <a:br>
              <a:rPr lang="en-US" dirty="0" smtClean="0"/>
            </a:br>
            <a:r>
              <a:rPr lang="en-US" dirty="0" smtClean="0"/>
              <a:t>(HEA-302)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3886200"/>
            <a:ext cx="3581400" cy="1752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chemeClr val="tx1"/>
                </a:solidFill>
              </a:rPr>
              <a:t>Nasreen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Afroze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Associate Professor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Eden </a:t>
            </a:r>
            <a:r>
              <a:rPr lang="en-US" dirty="0" err="1" smtClean="0">
                <a:solidFill>
                  <a:schemeClr val="tx1"/>
                </a:solidFill>
              </a:rPr>
              <a:t>Mohila</a:t>
            </a:r>
            <a:r>
              <a:rPr lang="en-US" dirty="0" smtClean="0">
                <a:solidFill>
                  <a:schemeClr val="tx1"/>
                </a:solidFill>
              </a:rPr>
              <a:t> college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76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0"/>
            <a:ext cx="9139228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"/>
            <a:ext cx="9144000" cy="669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01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5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0"/>
            <a:ext cx="913445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Intake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403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Total Water (Liters/Day)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Male:3.7,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Female: 2.7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This includes all water contained in food, beverages and drinking water.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685800"/>
            <a:ext cx="4953000" cy="570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/>
          <a:srcRect l="32751" t="24940" r="32068" b="10552"/>
          <a:stretch>
            <a:fillRect/>
          </a:stretch>
        </p:blipFill>
        <p:spPr bwMode="auto">
          <a:xfrm>
            <a:off x="228600" y="762000"/>
            <a:ext cx="784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7258" t="29477" r="41110" b="18186"/>
          <a:stretch>
            <a:fillRect/>
          </a:stretch>
        </p:blipFill>
        <p:spPr bwMode="auto">
          <a:xfrm>
            <a:off x="457200" y="304800"/>
            <a:ext cx="8229600" cy="62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81534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67334"/>
            <a:ext cx="53255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 all of You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Definition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4737" t="23925" r="38947" b="14291"/>
          <a:stretch>
            <a:fillRect/>
          </a:stretch>
        </p:blipFill>
        <p:spPr bwMode="auto">
          <a:xfrm>
            <a:off x="0" y="1066800"/>
            <a:ext cx="815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0040"/>
            <a:ext cx="7318248" cy="822960"/>
          </a:xfrm>
        </p:spPr>
        <p:txBody>
          <a:bodyPr/>
          <a:lstStyle/>
          <a:p>
            <a:r>
              <a:rPr lang="en-US" dirty="0" smtClean="0"/>
              <a:t>Classification of old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3434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older adult population can be divided into three life-stage subgroups: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young- 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(approximately 65–74),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middle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75–84),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(over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85).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Today's young-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old age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group is generally happier, healthier, and financially better off than the young-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of previous generations.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2971800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 l="41302" t="5448" r="7530"/>
          <a:stretch>
            <a:fillRect/>
          </a:stretch>
        </p:blipFill>
        <p:spPr bwMode="auto">
          <a:xfrm>
            <a:off x="4724400" y="3657600"/>
            <a:ext cx="2971800" cy="27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7731"/>
            <a:ext cx="8686800" cy="652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6477000" cy="81991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Problems faced in old age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Emotional problems (depression)</a:t>
            </a:r>
          </a:p>
          <a:p>
            <a:r>
              <a:rPr lang="en-US" dirty="0" smtClean="0"/>
              <a:t> Anorexia- lack or loss of appetite for food </a:t>
            </a:r>
          </a:p>
          <a:p>
            <a:r>
              <a:rPr lang="en-US" dirty="0" smtClean="0"/>
              <a:t>anorexia </a:t>
            </a:r>
            <a:r>
              <a:rPr lang="en-US" dirty="0" err="1" smtClean="0"/>
              <a:t>tardive</a:t>
            </a:r>
            <a:r>
              <a:rPr lang="en-US" dirty="0" smtClean="0"/>
              <a:t>-the characteristic symptom of a disease, such as a lesion, may occur a long period after exposure. ... These disorders arise from the long-term usage of anti-psychotic medication. </a:t>
            </a:r>
          </a:p>
          <a:p>
            <a:r>
              <a:rPr lang="en-US" dirty="0" smtClean="0"/>
              <a:t>abuse of elders -social problems </a:t>
            </a:r>
          </a:p>
          <a:p>
            <a:r>
              <a:rPr lang="en-US" dirty="0" smtClean="0"/>
              <a:t>Late-life paranoia - a mental condition characterized by delusions of persecution, unwarranted jealousy, or exaggerated self-importance, typically worked into an organized system. It may be an aspect of chronic personality disorder,</a:t>
            </a:r>
          </a:p>
          <a:p>
            <a:r>
              <a:rPr lang="en-US" dirty="0" smtClean="0"/>
              <a:t>Swallowing disorders (</a:t>
            </a:r>
            <a:r>
              <a:rPr lang="en-US" dirty="0" err="1" smtClean="0"/>
              <a:t>dysphagia</a:t>
            </a:r>
            <a:r>
              <a:rPr lang="en-US" dirty="0" smtClean="0"/>
              <a:t>) Oral factors </a:t>
            </a:r>
          </a:p>
        </p:txBody>
      </p:sp>
      <p:pic>
        <p:nvPicPr>
          <p:cNvPr id="4" name="Picture 4" descr="প্রবীণদের আলো আঁধারের জীবন"/>
          <p:cNvPicPr>
            <a:picLocks noChangeAspect="1" noChangeArrowheads="1"/>
          </p:cNvPicPr>
          <p:nvPr/>
        </p:nvPicPr>
        <p:blipFill>
          <a:blip r:embed="rId2"/>
          <a:srcRect l="37333" t="2222" r="17333" b="35556"/>
          <a:stretch>
            <a:fillRect/>
          </a:stretch>
        </p:blipFill>
        <p:spPr bwMode="auto">
          <a:xfrm>
            <a:off x="6553200" y="0"/>
            <a:ext cx="2590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867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Problems faced in old age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money (poverty)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Wandering - travelling aimlessly from place to place.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Dementia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Hyperthyroidism, hyperparathyroidism,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Hypoadrenalism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–These symptoms are Extreme fatigue, Weight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loss and decreased appetite , Darkening of your skin(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hyperpigmentation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),Low blood pressure, even fainting,, Salt craving ( a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salt craving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can be tied to a medical condition or a sodium deficiency.)Low blood sugar (hypoglycemia),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Enteric problems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malabsorption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Nausea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diarrhea or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vomiting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(gastrointestinal symptoms),abdominal pain.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Eating problems (inability to self-feed)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বার্ধক্যে জীবন"/>
          <p:cNvPicPr>
            <a:picLocks noChangeAspect="1" noChangeArrowheads="1"/>
          </p:cNvPicPr>
          <p:nvPr/>
        </p:nvPicPr>
        <p:blipFill>
          <a:blip r:embed="rId2"/>
          <a:srcRect l="8621" t="17241" r="43103" b="13793"/>
          <a:stretch>
            <a:fillRect/>
          </a:stretch>
        </p:blipFill>
        <p:spPr bwMode="auto">
          <a:xfrm>
            <a:off x="6858000" y="228600"/>
            <a:ext cx="21336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311556" cy="699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187</TotalTime>
  <Words>113</Words>
  <Application>Microsoft Office PowerPoint</Application>
  <PresentationFormat>On-screen Show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 Geriatrics nutrition (HEA-302)</vt:lpstr>
      <vt:lpstr>Slide 2</vt:lpstr>
      <vt:lpstr>Definition </vt:lpstr>
      <vt:lpstr>Classification of old age</vt:lpstr>
      <vt:lpstr>Slide 5</vt:lpstr>
      <vt:lpstr>Problems faced in old age </vt:lpstr>
      <vt:lpstr>  Problems faced in old age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Water Intake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Geriatrics nutrition and  nutritional problems.</dc:title>
  <dc:creator>User</dc:creator>
  <cp:lastModifiedBy>User</cp:lastModifiedBy>
  <cp:revision>35</cp:revision>
  <dcterms:created xsi:type="dcterms:W3CDTF">2006-08-16T00:00:00Z</dcterms:created>
  <dcterms:modified xsi:type="dcterms:W3CDTF">2020-04-06T05:42:12Z</dcterms:modified>
</cp:coreProperties>
</file>