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S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55E0644D-1998-40C2-9935-058722D81101}" type="datetimeFigureOut">
              <a:rPr lang="en-SG" smtClean="0"/>
              <a:t>19/5/2020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C74E3AB4-2A4C-4D41-904A-C179904348D7}" type="slidenum">
              <a:rPr lang="en-SG" smtClean="0"/>
              <a:t>‹#›</a:t>
            </a:fld>
            <a:endParaRPr lang="en-SG"/>
          </a:p>
        </p:txBody>
      </p:sp>
    </p:spTree>
    <p:extLst>
      <p:ext uri="{BB962C8B-B14F-4D97-AF65-F5344CB8AC3E}">
        <p14:creationId xmlns:p14="http://schemas.microsoft.com/office/powerpoint/2010/main" val="2195219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55E0644D-1998-40C2-9935-058722D81101}" type="datetimeFigureOut">
              <a:rPr lang="en-SG" smtClean="0"/>
              <a:t>19/5/2020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C74E3AB4-2A4C-4D41-904A-C179904348D7}" type="slidenum">
              <a:rPr lang="en-SG" smtClean="0"/>
              <a:t>‹#›</a:t>
            </a:fld>
            <a:endParaRPr lang="en-SG"/>
          </a:p>
        </p:txBody>
      </p:sp>
    </p:spTree>
    <p:extLst>
      <p:ext uri="{BB962C8B-B14F-4D97-AF65-F5344CB8AC3E}">
        <p14:creationId xmlns:p14="http://schemas.microsoft.com/office/powerpoint/2010/main" val="1930472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55E0644D-1998-40C2-9935-058722D81101}" type="datetimeFigureOut">
              <a:rPr lang="en-SG" smtClean="0"/>
              <a:t>19/5/2020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C74E3AB4-2A4C-4D41-904A-C179904348D7}" type="slidenum">
              <a:rPr lang="en-SG" smtClean="0"/>
              <a:t>‹#›</a:t>
            </a:fld>
            <a:endParaRPr lang="en-SG"/>
          </a:p>
        </p:txBody>
      </p:sp>
    </p:spTree>
    <p:extLst>
      <p:ext uri="{BB962C8B-B14F-4D97-AF65-F5344CB8AC3E}">
        <p14:creationId xmlns:p14="http://schemas.microsoft.com/office/powerpoint/2010/main" val="1994487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55E0644D-1998-40C2-9935-058722D81101}" type="datetimeFigureOut">
              <a:rPr lang="en-SG" smtClean="0"/>
              <a:t>19/5/2020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C74E3AB4-2A4C-4D41-904A-C179904348D7}" type="slidenum">
              <a:rPr lang="en-SG" smtClean="0"/>
              <a:t>‹#›</a:t>
            </a:fld>
            <a:endParaRPr lang="en-SG"/>
          </a:p>
        </p:txBody>
      </p:sp>
    </p:spTree>
    <p:extLst>
      <p:ext uri="{BB962C8B-B14F-4D97-AF65-F5344CB8AC3E}">
        <p14:creationId xmlns:p14="http://schemas.microsoft.com/office/powerpoint/2010/main" val="2021230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S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E0644D-1998-40C2-9935-058722D81101}" type="datetimeFigureOut">
              <a:rPr lang="en-SG" smtClean="0"/>
              <a:t>19/5/2020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C74E3AB4-2A4C-4D41-904A-C179904348D7}" type="slidenum">
              <a:rPr lang="en-SG" smtClean="0"/>
              <a:t>‹#›</a:t>
            </a:fld>
            <a:endParaRPr lang="en-SG"/>
          </a:p>
        </p:txBody>
      </p:sp>
    </p:spTree>
    <p:extLst>
      <p:ext uri="{BB962C8B-B14F-4D97-AF65-F5344CB8AC3E}">
        <p14:creationId xmlns:p14="http://schemas.microsoft.com/office/powerpoint/2010/main" val="3940068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55E0644D-1998-40C2-9935-058722D81101}" type="datetimeFigureOut">
              <a:rPr lang="en-SG" smtClean="0"/>
              <a:t>19/5/2020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C74E3AB4-2A4C-4D41-904A-C179904348D7}" type="slidenum">
              <a:rPr lang="en-SG" smtClean="0"/>
              <a:t>‹#›</a:t>
            </a:fld>
            <a:endParaRPr lang="en-SG"/>
          </a:p>
        </p:txBody>
      </p:sp>
    </p:spTree>
    <p:extLst>
      <p:ext uri="{BB962C8B-B14F-4D97-AF65-F5344CB8AC3E}">
        <p14:creationId xmlns:p14="http://schemas.microsoft.com/office/powerpoint/2010/main" val="3992934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S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55E0644D-1998-40C2-9935-058722D81101}" type="datetimeFigureOut">
              <a:rPr lang="en-SG" smtClean="0"/>
              <a:t>19/5/2020</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C74E3AB4-2A4C-4D41-904A-C179904348D7}" type="slidenum">
              <a:rPr lang="en-SG" smtClean="0"/>
              <a:t>‹#›</a:t>
            </a:fld>
            <a:endParaRPr lang="en-SG"/>
          </a:p>
        </p:txBody>
      </p:sp>
    </p:spTree>
    <p:extLst>
      <p:ext uri="{BB962C8B-B14F-4D97-AF65-F5344CB8AC3E}">
        <p14:creationId xmlns:p14="http://schemas.microsoft.com/office/powerpoint/2010/main" val="2907241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55E0644D-1998-40C2-9935-058722D81101}" type="datetimeFigureOut">
              <a:rPr lang="en-SG" smtClean="0"/>
              <a:t>19/5/2020</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C74E3AB4-2A4C-4D41-904A-C179904348D7}" type="slidenum">
              <a:rPr lang="en-SG" smtClean="0"/>
              <a:t>‹#›</a:t>
            </a:fld>
            <a:endParaRPr lang="en-SG"/>
          </a:p>
        </p:txBody>
      </p:sp>
    </p:spTree>
    <p:extLst>
      <p:ext uri="{BB962C8B-B14F-4D97-AF65-F5344CB8AC3E}">
        <p14:creationId xmlns:p14="http://schemas.microsoft.com/office/powerpoint/2010/main" val="615692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E0644D-1998-40C2-9935-058722D81101}" type="datetimeFigureOut">
              <a:rPr lang="en-SG" smtClean="0"/>
              <a:t>19/5/2020</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C74E3AB4-2A4C-4D41-904A-C179904348D7}" type="slidenum">
              <a:rPr lang="en-SG" smtClean="0"/>
              <a:t>‹#›</a:t>
            </a:fld>
            <a:endParaRPr lang="en-SG"/>
          </a:p>
        </p:txBody>
      </p:sp>
    </p:spTree>
    <p:extLst>
      <p:ext uri="{BB962C8B-B14F-4D97-AF65-F5344CB8AC3E}">
        <p14:creationId xmlns:p14="http://schemas.microsoft.com/office/powerpoint/2010/main" val="285200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E0644D-1998-40C2-9935-058722D81101}" type="datetimeFigureOut">
              <a:rPr lang="en-SG" smtClean="0"/>
              <a:t>19/5/2020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C74E3AB4-2A4C-4D41-904A-C179904348D7}" type="slidenum">
              <a:rPr lang="en-SG" smtClean="0"/>
              <a:t>‹#›</a:t>
            </a:fld>
            <a:endParaRPr lang="en-SG"/>
          </a:p>
        </p:txBody>
      </p:sp>
    </p:spTree>
    <p:extLst>
      <p:ext uri="{BB962C8B-B14F-4D97-AF65-F5344CB8AC3E}">
        <p14:creationId xmlns:p14="http://schemas.microsoft.com/office/powerpoint/2010/main" val="218641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E0644D-1998-40C2-9935-058722D81101}" type="datetimeFigureOut">
              <a:rPr lang="en-SG" smtClean="0"/>
              <a:t>19/5/2020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C74E3AB4-2A4C-4D41-904A-C179904348D7}" type="slidenum">
              <a:rPr lang="en-SG" smtClean="0"/>
              <a:t>‹#›</a:t>
            </a:fld>
            <a:endParaRPr lang="en-SG"/>
          </a:p>
        </p:txBody>
      </p:sp>
    </p:spTree>
    <p:extLst>
      <p:ext uri="{BB962C8B-B14F-4D97-AF65-F5344CB8AC3E}">
        <p14:creationId xmlns:p14="http://schemas.microsoft.com/office/powerpoint/2010/main" val="1599219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E0644D-1998-40C2-9935-058722D81101}" type="datetimeFigureOut">
              <a:rPr lang="en-SG" smtClean="0"/>
              <a:t>19/5/2020</a:t>
            </a:fld>
            <a:endParaRPr lang="en-S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4E3AB4-2A4C-4D41-904A-C179904348D7}" type="slidenum">
              <a:rPr lang="en-SG" smtClean="0"/>
              <a:t>‹#›</a:t>
            </a:fld>
            <a:endParaRPr lang="en-SG"/>
          </a:p>
        </p:txBody>
      </p:sp>
    </p:spTree>
    <p:extLst>
      <p:ext uri="{BB962C8B-B14F-4D97-AF65-F5344CB8AC3E}">
        <p14:creationId xmlns:p14="http://schemas.microsoft.com/office/powerpoint/2010/main" val="3918984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মানসিক</a:t>
            </a:r>
            <a:r>
              <a:rPr lang="en-US" dirty="0" smtClean="0"/>
              <a:t> </a:t>
            </a:r>
            <a:r>
              <a:rPr lang="en-US" dirty="0" err="1" smtClean="0"/>
              <a:t>প্রতিবন্ধীদের</a:t>
            </a:r>
            <a:r>
              <a:rPr lang="en-US" dirty="0" smtClean="0"/>
              <a:t> </a:t>
            </a:r>
            <a:r>
              <a:rPr lang="en-US" dirty="0" err="1" smtClean="0"/>
              <a:t>পরিচালনা</a:t>
            </a:r>
            <a:r>
              <a:rPr lang="bn-IN" dirty="0" smtClean="0"/>
              <a:t> এবং তাদের শিক্ষা </a:t>
            </a:r>
            <a:endParaRPr lang="en-SG" dirty="0"/>
          </a:p>
        </p:txBody>
      </p:sp>
      <p:sp>
        <p:nvSpPr>
          <p:cNvPr id="3" name="Subtitle 2"/>
          <p:cNvSpPr>
            <a:spLocks noGrp="1"/>
          </p:cNvSpPr>
          <p:nvPr>
            <p:ph type="subTitle" idx="1"/>
          </p:nvPr>
        </p:nvSpPr>
        <p:spPr/>
        <p:txBody>
          <a:bodyPr>
            <a:normAutofit fontScale="92500" lnSpcReduction="20000"/>
          </a:bodyPr>
          <a:lstStyle/>
          <a:p>
            <a:r>
              <a:rPr lang="bn-IN" dirty="0" smtClean="0"/>
              <a:t>সাধারণ বিদ্যালয়ে ছেলেমেয়েদেরকে কতগুলি নির্দিষ্ট বিষয় শিক্ষা দিয়ে থাকে যেমন ভাষা, অংক, সমাজ, বিজ্ঞান , ভূগোল, ইতিহাস ইত্যাদি নানাবিধ বিষয় স্বাভাবিক শিশুদের জন্য প্রত্যেকটি শ্রেনীর জন্য নির্দিষ্ট এবং ভিন্ন সিলেবাস রয়েছে । প্রতিটি শ্রেনীর পরবর্তী শ্রেনীতে বিষয় বস্তু বৃদ্ধি পাবে। ক্রমান্বয়ে শিশুরা একেক ধাপ এগিয়ে যাবে এবং একটা নির্দিষ্ট সময়ে এবং নির্দিষ্ট বয়সে শিক্ষা জীবন শেষ করবে ।</a:t>
            </a:r>
          </a:p>
          <a:p>
            <a:endParaRPr lang="en-SG" dirty="0"/>
          </a:p>
        </p:txBody>
      </p:sp>
    </p:spTree>
    <p:extLst>
      <p:ext uri="{BB962C8B-B14F-4D97-AF65-F5344CB8AC3E}">
        <p14:creationId xmlns:p14="http://schemas.microsoft.com/office/powerpoint/2010/main" val="2933166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lstStyle/>
          <a:p>
            <a:pPr marL="0" indent="0">
              <a:buNone/>
            </a:pPr>
            <a:r>
              <a:rPr lang="bn-IN" dirty="0" smtClean="0"/>
              <a:t>স্বাভাবিক শিশুর চেয়ে ভিন্নতর অর্থাৎ প্রতিবন্ধীদের প্রয়োজন হয় ভিন্নতর শিক্ষা ব্যবস্থা। মানসিক প্রতিবন্ধী শিশুরা সাধারণ শিশুদের তুলনায় বয়স অনুযায়ী বুদ্ধিমত্তার দিক থেকে পিছিয়ে থাকে, কাজেই তাদের জন্য সেই ধরনের শিক্ষা পদ্ধতি বিশেষ ভাবে প্রয়োজন । যা তাদের মানসিক বিকাশের ক্ষেত্রে উপযোগী । সাধারন শিক্ষা বিশেষ শিক্ষা ব্যবস্থার পার্থক্য হলো সাধারন শিক্ষা ব্যবস্থায় ছাত্র ছাত্রীর প্রতি  গুরুত্ব দেয়া হয় না কিন্তু বিশেষ শিক্ষা পদ্ধতিতে ছাত্র-ছাত্রীর বিশেষ চাহিদার প্রতি গুরুত্ব দেয়া হয় । </a:t>
            </a:r>
          </a:p>
          <a:p>
            <a:pPr marL="0" indent="0">
              <a:buNone/>
            </a:pPr>
            <a:r>
              <a:rPr lang="bn-IN" dirty="0"/>
              <a:t> </a:t>
            </a:r>
            <a:r>
              <a:rPr lang="bn-IN" dirty="0" smtClean="0"/>
              <a:t>              </a:t>
            </a:r>
            <a:endParaRPr lang="en-SG" dirty="0"/>
          </a:p>
        </p:txBody>
      </p:sp>
    </p:spTree>
    <p:extLst>
      <p:ext uri="{BB962C8B-B14F-4D97-AF65-F5344CB8AC3E}">
        <p14:creationId xmlns:p14="http://schemas.microsoft.com/office/powerpoint/2010/main" val="3858701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lstStyle/>
          <a:p>
            <a:pPr marL="0" indent="0">
              <a:buNone/>
            </a:pPr>
            <a:r>
              <a:rPr lang="en-US" dirty="0" err="1" smtClean="0"/>
              <a:t>প্রত্যেক</a:t>
            </a:r>
            <a:r>
              <a:rPr lang="en-US" dirty="0" smtClean="0"/>
              <a:t> </a:t>
            </a:r>
            <a:r>
              <a:rPr lang="en-US" dirty="0" err="1" smtClean="0"/>
              <a:t>শিক্ষারই</a:t>
            </a:r>
            <a:r>
              <a:rPr lang="en-US" dirty="0" smtClean="0"/>
              <a:t> </a:t>
            </a:r>
            <a:r>
              <a:rPr lang="en-US" dirty="0" err="1" smtClean="0"/>
              <a:t>একটি</a:t>
            </a:r>
            <a:r>
              <a:rPr lang="en-US" dirty="0" smtClean="0"/>
              <a:t> </a:t>
            </a:r>
            <a:r>
              <a:rPr lang="en-US" dirty="0" err="1" smtClean="0"/>
              <a:t>উদ্দেশ্য</a:t>
            </a:r>
            <a:r>
              <a:rPr lang="en-US" dirty="0" smtClean="0"/>
              <a:t> </a:t>
            </a:r>
            <a:r>
              <a:rPr lang="en-US" dirty="0" err="1" smtClean="0"/>
              <a:t>থাকে</a:t>
            </a:r>
            <a:r>
              <a:rPr lang="en-US" dirty="0" smtClean="0"/>
              <a:t> । </a:t>
            </a:r>
            <a:r>
              <a:rPr lang="en-US" dirty="0" err="1" smtClean="0"/>
              <a:t>তেমন</a:t>
            </a:r>
            <a:r>
              <a:rPr lang="en-US" dirty="0" smtClean="0"/>
              <a:t> </a:t>
            </a:r>
            <a:r>
              <a:rPr lang="en-US" dirty="0" err="1" smtClean="0"/>
              <a:t>বিশেষ</a:t>
            </a:r>
            <a:r>
              <a:rPr lang="en-US" dirty="0" smtClean="0"/>
              <a:t> </a:t>
            </a:r>
            <a:r>
              <a:rPr lang="en-US" dirty="0" err="1" smtClean="0"/>
              <a:t>শিক্ষার</a:t>
            </a:r>
            <a:r>
              <a:rPr lang="en-US" dirty="0" smtClean="0"/>
              <a:t> ও </a:t>
            </a:r>
            <a:r>
              <a:rPr lang="en-US" dirty="0" err="1" smtClean="0"/>
              <a:t>উদ্দেশ্য</a:t>
            </a:r>
            <a:r>
              <a:rPr lang="en-US" dirty="0" smtClean="0"/>
              <a:t> </a:t>
            </a:r>
            <a:r>
              <a:rPr lang="en-US" dirty="0" err="1" smtClean="0"/>
              <a:t>রয়েছে</a:t>
            </a:r>
            <a:r>
              <a:rPr lang="en-US" dirty="0" smtClean="0"/>
              <a:t> । </a:t>
            </a:r>
            <a:r>
              <a:rPr lang="en-US" dirty="0" err="1" smtClean="0"/>
              <a:t>যেমন</a:t>
            </a:r>
            <a:r>
              <a:rPr lang="en-US" dirty="0" smtClean="0"/>
              <a:t> – </a:t>
            </a:r>
          </a:p>
          <a:p>
            <a:pPr marL="514350" indent="-514350">
              <a:buAutoNum type="arabicParenBoth"/>
            </a:pPr>
            <a:r>
              <a:rPr lang="en-US" dirty="0" err="1" smtClean="0"/>
              <a:t>ব্যক্তিগত</a:t>
            </a:r>
            <a:r>
              <a:rPr lang="en-US" dirty="0" smtClean="0"/>
              <a:t> </a:t>
            </a:r>
            <a:r>
              <a:rPr lang="en-US" dirty="0" err="1" smtClean="0"/>
              <a:t>ক্ষমতার</a:t>
            </a:r>
            <a:r>
              <a:rPr lang="en-US" dirty="0" smtClean="0"/>
              <a:t> </a:t>
            </a:r>
            <a:r>
              <a:rPr lang="en-US" dirty="0" err="1" smtClean="0"/>
              <a:t>সর্বোচ্চ</a:t>
            </a:r>
            <a:r>
              <a:rPr lang="en-US" dirty="0" smtClean="0"/>
              <a:t> </a:t>
            </a:r>
            <a:r>
              <a:rPr lang="en-US" dirty="0" err="1" smtClean="0"/>
              <a:t>বিকাশ</a:t>
            </a:r>
            <a:r>
              <a:rPr lang="en-US" dirty="0" smtClean="0"/>
              <a:t> </a:t>
            </a:r>
            <a:r>
              <a:rPr lang="en-US" dirty="0" err="1" smtClean="0"/>
              <a:t>সাধন</a:t>
            </a:r>
            <a:r>
              <a:rPr lang="en-US" dirty="0" smtClean="0"/>
              <a:t> , </a:t>
            </a:r>
          </a:p>
          <a:p>
            <a:pPr marL="514350" indent="-514350">
              <a:buAutoNum type="arabicParenBoth"/>
            </a:pPr>
            <a:r>
              <a:rPr lang="en-US" dirty="0"/>
              <a:t> </a:t>
            </a:r>
            <a:r>
              <a:rPr lang="en-US" dirty="0" err="1" smtClean="0"/>
              <a:t>মস্তিষ্কের</a:t>
            </a:r>
            <a:r>
              <a:rPr lang="en-US" dirty="0" smtClean="0"/>
              <a:t> </a:t>
            </a:r>
            <a:r>
              <a:rPr lang="en-US" dirty="0" err="1" smtClean="0"/>
              <a:t>কার্যক্ষমতার</a:t>
            </a:r>
            <a:r>
              <a:rPr lang="en-US" dirty="0" smtClean="0"/>
              <a:t> </a:t>
            </a:r>
            <a:r>
              <a:rPr lang="en-US" dirty="0" err="1" smtClean="0"/>
              <a:t>বৃদ্ধি</a:t>
            </a:r>
            <a:r>
              <a:rPr lang="en-US" dirty="0" smtClean="0"/>
              <a:t> ,</a:t>
            </a:r>
          </a:p>
          <a:p>
            <a:pPr marL="514350" indent="-514350">
              <a:buAutoNum type="arabicParenBoth"/>
            </a:pPr>
            <a:r>
              <a:rPr lang="en-US" dirty="0"/>
              <a:t> </a:t>
            </a:r>
            <a:r>
              <a:rPr lang="en-US" dirty="0" err="1" smtClean="0"/>
              <a:t>স্বনির্ভরশীলতা</a:t>
            </a:r>
            <a:r>
              <a:rPr lang="en-US" dirty="0" smtClean="0"/>
              <a:t> </a:t>
            </a:r>
            <a:r>
              <a:rPr lang="en-US" dirty="0" err="1" smtClean="0"/>
              <a:t>অর্জন</a:t>
            </a:r>
            <a:r>
              <a:rPr lang="en-US" dirty="0" smtClean="0"/>
              <a:t> , </a:t>
            </a:r>
          </a:p>
          <a:p>
            <a:pPr marL="514350" indent="-514350">
              <a:buAutoNum type="arabicParenBoth"/>
            </a:pPr>
            <a:r>
              <a:rPr lang="en-US" dirty="0"/>
              <a:t> </a:t>
            </a:r>
            <a:r>
              <a:rPr lang="en-US" dirty="0" err="1" smtClean="0"/>
              <a:t>উপার্জনশীল</a:t>
            </a:r>
            <a:r>
              <a:rPr lang="en-US" dirty="0" smtClean="0"/>
              <a:t> </a:t>
            </a:r>
            <a:r>
              <a:rPr lang="en-US" dirty="0" err="1" smtClean="0"/>
              <a:t>ব্যক্তিতে</a:t>
            </a:r>
            <a:r>
              <a:rPr lang="en-US" dirty="0" smtClean="0"/>
              <a:t> </a:t>
            </a:r>
            <a:r>
              <a:rPr lang="en-US" dirty="0" err="1" smtClean="0"/>
              <a:t>পরিণত</a:t>
            </a:r>
            <a:r>
              <a:rPr lang="en-US" dirty="0" smtClean="0"/>
              <a:t> </a:t>
            </a:r>
            <a:r>
              <a:rPr lang="en-US" dirty="0" err="1" smtClean="0"/>
              <a:t>হওয়া</a:t>
            </a:r>
            <a:r>
              <a:rPr lang="en-US" dirty="0" smtClean="0"/>
              <a:t> , </a:t>
            </a:r>
          </a:p>
          <a:p>
            <a:pPr marL="514350" indent="-514350">
              <a:buAutoNum type="arabicParenBoth"/>
            </a:pPr>
            <a:r>
              <a:rPr lang="en-US" dirty="0"/>
              <a:t> </a:t>
            </a:r>
            <a:r>
              <a:rPr lang="en-US" dirty="0" err="1" smtClean="0"/>
              <a:t>সামাজিক</a:t>
            </a:r>
            <a:r>
              <a:rPr lang="en-US" dirty="0" smtClean="0"/>
              <a:t> </a:t>
            </a:r>
            <a:r>
              <a:rPr lang="en-US" dirty="0" err="1" smtClean="0"/>
              <a:t>জীবনে</a:t>
            </a:r>
            <a:r>
              <a:rPr lang="en-US" dirty="0" smtClean="0"/>
              <a:t> </a:t>
            </a:r>
            <a:r>
              <a:rPr lang="en-US" dirty="0" err="1" smtClean="0"/>
              <a:t>খাপ</a:t>
            </a:r>
            <a:r>
              <a:rPr lang="en-US" dirty="0" smtClean="0"/>
              <a:t> </a:t>
            </a:r>
            <a:r>
              <a:rPr lang="en-US" dirty="0" err="1" smtClean="0"/>
              <a:t>খাইয়ে</a:t>
            </a:r>
            <a:r>
              <a:rPr lang="en-US" dirty="0" smtClean="0"/>
              <a:t> </a:t>
            </a:r>
            <a:r>
              <a:rPr lang="en-US" dirty="0" err="1" smtClean="0"/>
              <a:t>চলার</a:t>
            </a:r>
            <a:r>
              <a:rPr lang="en-US" dirty="0" smtClean="0"/>
              <a:t> </a:t>
            </a:r>
            <a:r>
              <a:rPr lang="en-US" dirty="0" err="1" smtClean="0"/>
              <a:t>দক্ষতা</a:t>
            </a:r>
            <a:r>
              <a:rPr lang="en-US" dirty="0" smtClean="0"/>
              <a:t> </a:t>
            </a:r>
            <a:r>
              <a:rPr lang="en-US" dirty="0" err="1" smtClean="0"/>
              <a:t>অর্জন</a:t>
            </a:r>
            <a:r>
              <a:rPr lang="en-US" dirty="0" smtClean="0"/>
              <a:t>  </a:t>
            </a:r>
            <a:r>
              <a:rPr lang="en-US" dirty="0" err="1" smtClean="0"/>
              <a:t>এবং</a:t>
            </a:r>
            <a:r>
              <a:rPr lang="en-US" dirty="0" smtClean="0"/>
              <a:t> </a:t>
            </a:r>
          </a:p>
          <a:p>
            <a:pPr marL="514350" indent="-514350">
              <a:buAutoNum type="arabicParenBoth"/>
            </a:pPr>
            <a:r>
              <a:rPr lang="en-US" dirty="0" smtClean="0"/>
              <a:t> </a:t>
            </a:r>
            <a:r>
              <a:rPr lang="en-US" dirty="0" err="1" smtClean="0"/>
              <a:t>অন্যের</a:t>
            </a:r>
            <a:r>
              <a:rPr lang="en-US" dirty="0" smtClean="0"/>
              <a:t> </a:t>
            </a:r>
            <a:r>
              <a:rPr lang="en-US" dirty="0" err="1" smtClean="0"/>
              <a:t>সাথে</a:t>
            </a:r>
            <a:r>
              <a:rPr lang="en-US" dirty="0" smtClean="0"/>
              <a:t> </a:t>
            </a:r>
            <a:r>
              <a:rPr lang="en-US" dirty="0" err="1" smtClean="0"/>
              <a:t>সহজ</a:t>
            </a:r>
            <a:r>
              <a:rPr lang="en-US" dirty="0" smtClean="0"/>
              <a:t> </a:t>
            </a:r>
            <a:r>
              <a:rPr lang="en-US" dirty="0" err="1" smtClean="0"/>
              <a:t>সম্পর্ক</a:t>
            </a:r>
            <a:r>
              <a:rPr lang="en-US" dirty="0" smtClean="0"/>
              <a:t> </a:t>
            </a:r>
            <a:r>
              <a:rPr lang="en-US" dirty="0" err="1" smtClean="0"/>
              <a:t>স্থাপন</a:t>
            </a:r>
            <a:r>
              <a:rPr lang="en-US" dirty="0" smtClean="0"/>
              <a:t> </a:t>
            </a:r>
            <a:r>
              <a:rPr lang="en-US" dirty="0" err="1" smtClean="0"/>
              <a:t>করতে</a:t>
            </a:r>
            <a:r>
              <a:rPr lang="en-US" dirty="0" smtClean="0"/>
              <a:t> </a:t>
            </a:r>
            <a:r>
              <a:rPr lang="en-US" dirty="0" err="1" smtClean="0"/>
              <a:t>পারা</a:t>
            </a:r>
            <a:r>
              <a:rPr lang="en-US" dirty="0" smtClean="0"/>
              <a:t> </a:t>
            </a:r>
            <a:r>
              <a:rPr lang="en-US" dirty="0" err="1" smtClean="0"/>
              <a:t>ইত্যাদি</a:t>
            </a:r>
            <a:r>
              <a:rPr lang="en-US" dirty="0" smtClean="0"/>
              <a:t> । </a:t>
            </a:r>
            <a:endParaRPr lang="en-SG" dirty="0"/>
          </a:p>
        </p:txBody>
      </p:sp>
    </p:spTree>
    <p:extLst>
      <p:ext uri="{BB962C8B-B14F-4D97-AF65-F5344CB8AC3E}">
        <p14:creationId xmlns:p14="http://schemas.microsoft.com/office/powerpoint/2010/main" val="3841249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fontScale="92500" lnSpcReduction="20000"/>
          </a:bodyPr>
          <a:lstStyle/>
          <a:p>
            <a:pPr marL="0" indent="0">
              <a:buNone/>
            </a:pPr>
            <a:r>
              <a:rPr lang="en-US" dirty="0" err="1" smtClean="0"/>
              <a:t>সাধারণভাবে</a:t>
            </a:r>
            <a:r>
              <a:rPr lang="en-US" dirty="0" smtClean="0"/>
              <a:t> </a:t>
            </a:r>
            <a:r>
              <a:rPr lang="en-US" dirty="0" err="1" smtClean="0"/>
              <a:t>মানসিক</a:t>
            </a:r>
            <a:r>
              <a:rPr lang="en-US" dirty="0" smtClean="0"/>
              <a:t> </a:t>
            </a:r>
            <a:r>
              <a:rPr lang="en-US" dirty="0" err="1" smtClean="0"/>
              <a:t>প্রতিবন্ধীদের</a:t>
            </a:r>
            <a:r>
              <a:rPr lang="en-US" dirty="0" smtClean="0"/>
              <a:t> </a:t>
            </a:r>
            <a:r>
              <a:rPr lang="en-US" dirty="0" err="1" smtClean="0"/>
              <a:t>বুদ্ধাংকের</a:t>
            </a:r>
            <a:r>
              <a:rPr lang="en-US" dirty="0" smtClean="0"/>
              <a:t> </a:t>
            </a:r>
            <a:r>
              <a:rPr lang="en-US" dirty="0" err="1" smtClean="0"/>
              <a:t>তারতম্য</a:t>
            </a:r>
            <a:r>
              <a:rPr lang="en-US" dirty="0" smtClean="0"/>
              <a:t> </a:t>
            </a:r>
            <a:r>
              <a:rPr lang="en-US" dirty="0" err="1" smtClean="0"/>
              <a:t>অনুযায়ী</a:t>
            </a:r>
            <a:r>
              <a:rPr lang="en-US" dirty="0" smtClean="0"/>
              <a:t> </a:t>
            </a:r>
            <a:r>
              <a:rPr lang="en-US" dirty="0" err="1" smtClean="0"/>
              <a:t>উপরোক্ত</a:t>
            </a:r>
            <a:r>
              <a:rPr lang="en-US" dirty="0" smtClean="0"/>
              <a:t> </a:t>
            </a:r>
            <a:r>
              <a:rPr lang="en-US" dirty="0" err="1" smtClean="0"/>
              <a:t>বিষয়গুলিকে</a:t>
            </a:r>
            <a:r>
              <a:rPr lang="en-US" dirty="0" smtClean="0"/>
              <a:t> </a:t>
            </a:r>
            <a:r>
              <a:rPr lang="en-US" dirty="0" err="1" smtClean="0"/>
              <a:t>সামনে</a:t>
            </a:r>
            <a:r>
              <a:rPr lang="en-US" dirty="0" smtClean="0"/>
              <a:t> </a:t>
            </a:r>
            <a:r>
              <a:rPr lang="en-US" dirty="0" err="1" smtClean="0"/>
              <a:t>রেখে</a:t>
            </a:r>
            <a:r>
              <a:rPr lang="en-US" dirty="0" smtClean="0"/>
              <a:t> </a:t>
            </a:r>
            <a:r>
              <a:rPr lang="en-US" dirty="0" err="1" smtClean="0"/>
              <a:t>প্রতিবন্ধীদের</a:t>
            </a:r>
            <a:r>
              <a:rPr lang="en-US" dirty="0" smtClean="0"/>
              <a:t> </a:t>
            </a:r>
            <a:r>
              <a:rPr lang="en-US" dirty="0" err="1" smtClean="0"/>
              <a:t>তিনটি</a:t>
            </a:r>
            <a:r>
              <a:rPr lang="en-US" dirty="0" smtClean="0"/>
              <a:t>  group (</a:t>
            </a:r>
            <a:r>
              <a:rPr lang="en-US" dirty="0" err="1" smtClean="0"/>
              <a:t>এ,বি,সি</a:t>
            </a:r>
            <a:r>
              <a:rPr lang="en-US" dirty="0" smtClean="0"/>
              <a:t>) </a:t>
            </a:r>
            <a:r>
              <a:rPr lang="en-US" dirty="0" err="1" smtClean="0"/>
              <a:t>ভাগ</a:t>
            </a:r>
            <a:r>
              <a:rPr lang="en-US" dirty="0" smtClean="0"/>
              <a:t> </a:t>
            </a:r>
            <a:r>
              <a:rPr lang="en-US" dirty="0" err="1" smtClean="0"/>
              <a:t>করে</a:t>
            </a:r>
            <a:r>
              <a:rPr lang="en-US" dirty="0" smtClean="0"/>
              <a:t> </a:t>
            </a:r>
            <a:r>
              <a:rPr lang="en-US" dirty="0" err="1" smtClean="0"/>
              <a:t>শিক্ষা</a:t>
            </a:r>
            <a:r>
              <a:rPr lang="en-US" dirty="0" smtClean="0"/>
              <a:t> </a:t>
            </a:r>
            <a:r>
              <a:rPr lang="en-US" dirty="0" err="1" smtClean="0"/>
              <a:t>দেয়ার</a:t>
            </a:r>
            <a:r>
              <a:rPr lang="en-US" dirty="0" smtClean="0"/>
              <a:t> </a:t>
            </a:r>
            <a:r>
              <a:rPr lang="en-US" dirty="0" err="1" smtClean="0"/>
              <a:t>ব্যবস্থা</a:t>
            </a:r>
            <a:r>
              <a:rPr lang="en-US" dirty="0" smtClean="0"/>
              <a:t> </a:t>
            </a:r>
            <a:r>
              <a:rPr lang="en-US" dirty="0" err="1" smtClean="0"/>
              <a:t>করতে</a:t>
            </a:r>
            <a:r>
              <a:rPr lang="en-US" dirty="0" smtClean="0"/>
              <a:t> </a:t>
            </a:r>
            <a:r>
              <a:rPr lang="en-US" dirty="0" err="1" smtClean="0"/>
              <a:t>হবে</a:t>
            </a:r>
            <a:r>
              <a:rPr lang="en-US" dirty="0" smtClean="0"/>
              <a:t> </a:t>
            </a:r>
            <a:r>
              <a:rPr lang="en-US" dirty="0" err="1" smtClean="0"/>
              <a:t>এবং</a:t>
            </a:r>
            <a:r>
              <a:rPr lang="en-US" dirty="0" smtClean="0"/>
              <a:t> </a:t>
            </a:r>
            <a:r>
              <a:rPr lang="en-US" dirty="0" err="1" smtClean="0"/>
              <a:t>সেই</a:t>
            </a:r>
            <a:r>
              <a:rPr lang="en-US" dirty="0" smtClean="0"/>
              <a:t> </a:t>
            </a:r>
            <a:r>
              <a:rPr lang="en-US" dirty="0" err="1" smtClean="0"/>
              <a:t>অনুযায়ী</a:t>
            </a:r>
            <a:r>
              <a:rPr lang="en-US" dirty="0" smtClean="0"/>
              <a:t> </a:t>
            </a:r>
            <a:r>
              <a:rPr lang="en-US" dirty="0" err="1" smtClean="0"/>
              <a:t>আমাদের</a:t>
            </a:r>
            <a:r>
              <a:rPr lang="en-US" dirty="0" smtClean="0"/>
              <a:t> </a:t>
            </a:r>
            <a:r>
              <a:rPr lang="en-US" dirty="0" err="1" smtClean="0"/>
              <a:t>পরিচালনা</a:t>
            </a:r>
            <a:r>
              <a:rPr lang="en-US" dirty="0" smtClean="0"/>
              <a:t> </a:t>
            </a:r>
            <a:r>
              <a:rPr lang="en-US" dirty="0" err="1" smtClean="0"/>
              <a:t>করতে</a:t>
            </a:r>
            <a:r>
              <a:rPr lang="en-US" dirty="0" smtClean="0"/>
              <a:t> </a:t>
            </a:r>
            <a:r>
              <a:rPr lang="en-US" dirty="0" err="1" smtClean="0"/>
              <a:t>হবে</a:t>
            </a:r>
            <a:r>
              <a:rPr lang="en-US" dirty="0" smtClean="0"/>
              <a:t> । </a:t>
            </a:r>
          </a:p>
          <a:p>
            <a:pPr marL="0" indent="0">
              <a:buNone/>
            </a:pPr>
            <a:r>
              <a:rPr lang="en-US" dirty="0" smtClean="0"/>
              <a:t>Group  “C”:- </a:t>
            </a:r>
            <a:r>
              <a:rPr lang="en-US" dirty="0" err="1" smtClean="0"/>
              <a:t>এই</a:t>
            </a:r>
            <a:r>
              <a:rPr lang="en-US" dirty="0"/>
              <a:t> Group </a:t>
            </a:r>
            <a:r>
              <a:rPr lang="en-US" dirty="0" err="1" smtClean="0"/>
              <a:t>কে</a:t>
            </a:r>
            <a:r>
              <a:rPr lang="en-US" dirty="0" smtClean="0"/>
              <a:t> Severely Mentally Retarded Group </a:t>
            </a:r>
            <a:r>
              <a:rPr lang="en-US" dirty="0" err="1" smtClean="0"/>
              <a:t>বলা</a:t>
            </a:r>
            <a:r>
              <a:rPr lang="en-US" dirty="0" smtClean="0"/>
              <a:t> </a:t>
            </a:r>
            <a:r>
              <a:rPr lang="en-US" dirty="0" err="1" smtClean="0"/>
              <a:t>হয়</a:t>
            </a:r>
            <a:r>
              <a:rPr lang="en-US" dirty="0" smtClean="0"/>
              <a:t>। </a:t>
            </a:r>
            <a:r>
              <a:rPr lang="en-US" dirty="0" err="1" smtClean="0"/>
              <a:t>এরাই</a:t>
            </a:r>
            <a:r>
              <a:rPr lang="en-US" dirty="0" smtClean="0"/>
              <a:t> </a:t>
            </a:r>
            <a:r>
              <a:rPr lang="en-US" dirty="0" err="1" smtClean="0"/>
              <a:t>সমাজের</a:t>
            </a:r>
            <a:r>
              <a:rPr lang="en-US" dirty="0" smtClean="0"/>
              <a:t> </a:t>
            </a:r>
            <a:r>
              <a:rPr lang="en-US" dirty="0" err="1" smtClean="0"/>
              <a:t>সংসারে</a:t>
            </a:r>
            <a:r>
              <a:rPr lang="en-US" dirty="0" smtClean="0"/>
              <a:t> </a:t>
            </a:r>
            <a:r>
              <a:rPr lang="en-US" dirty="0" err="1" smtClean="0"/>
              <a:t>সবচেয়ে</a:t>
            </a:r>
            <a:r>
              <a:rPr lang="en-US" dirty="0" smtClean="0"/>
              <a:t> </a:t>
            </a:r>
            <a:r>
              <a:rPr lang="en-US" dirty="0" err="1" smtClean="0"/>
              <a:t>বড়</a:t>
            </a:r>
            <a:r>
              <a:rPr lang="en-US" dirty="0" smtClean="0"/>
              <a:t> </a:t>
            </a:r>
            <a:r>
              <a:rPr lang="en-US" dirty="0" err="1" smtClean="0"/>
              <a:t>সমস্যা</a:t>
            </a:r>
            <a:r>
              <a:rPr lang="en-US" dirty="0" smtClean="0"/>
              <a:t>। </a:t>
            </a:r>
            <a:r>
              <a:rPr lang="en-US" dirty="0" err="1" smtClean="0"/>
              <a:t>কারন</a:t>
            </a:r>
            <a:r>
              <a:rPr lang="en-US" dirty="0" smtClean="0"/>
              <a:t> </a:t>
            </a:r>
            <a:r>
              <a:rPr lang="en-US" dirty="0" err="1" smtClean="0"/>
              <a:t>এই</a:t>
            </a:r>
            <a:r>
              <a:rPr lang="en-US" dirty="0" smtClean="0"/>
              <a:t> Group </a:t>
            </a:r>
            <a:r>
              <a:rPr lang="en-US" dirty="0" err="1" smtClean="0"/>
              <a:t>এর</a:t>
            </a:r>
            <a:r>
              <a:rPr lang="en-US" dirty="0" smtClean="0"/>
              <a:t> </a:t>
            </a:r>
            <a:r>
              <a:rPr lang="en-US" dirty="0" err="1" smtClean="0"/>
              <a:t>শিশুরা</a:t>
            </a:r>
            <a:r>
              <a:rPr lang="en-US" dirty="0" smtClean="0"/>
              <a:t> </a:t>
            </a:r>
            <a:r>
              <a:rPr lang="en-US" dirty="0" err="1" smtClean="0"/>
              <a:t>অতিশয়</a:t>
            </a:r>
            <a:r>
              <a:rPr lang="en-US" dirty="0" smtClean="0"/>
              <a:t> </a:t>
            </a:r>
            <a:r>
              <a:rPr lang="en-US" dirty="0" err="1" smtClean="0"/>
              <a:t>মানসিক</a:t>
            </a:r>
            <a:r>
              <a:rPr lang="en-US" dirty="0" smtClean="0"/>
              <a:t> </a:t>
            </a:r>
            <a:r>
              <a:rPr lang="en-US" dirty="0" err="1" smtClean="0"/>
              <a:t>প্রতিবন্ধী</a:t>
            </a:r>
            <a:r>
              <a:rPr lang="en-US" dirty="0" smtClean="0"/>
              <a:t> ( </a:t>
            </a:r>
            <a:r>
              <a:rPr lang="en-US" dirty="0" err="1" smtClean="0"/>
              <a:t>বুদ্ধাংক</a:t>
            </a:r>
            <a:r>
              <a:rPr lang="en-US" dirty="0" smtClean="0"/>
              <a:t> ৪০ </a:t>
            </a:r>
            <a:r>
              <a:rPr lang="en-US" dirty="0" err="1" smtClean="0"/>
              <a:t>এর</a:t>
            </a:r>
            <a:r>
              <a:rPr lang="en-US" dirty="0" smtClean="0"/>
              <a:t> </a:t>
            </a:r>
            <a:r>
              <a:rPr lang="en-US" dirty="0" err="1" smtClean="0"/>
              <a:t>নীচে</a:t>
            </a:r>
            <a:r>
              <a:rPr lang="en-US" dirty="0" smtClean="0"/>
              <a:t> ) </a:t>
            </a:r>
            <a:r>
              <a:rPr lang="en-US" dirty="0" err="1" smtClean="0"/>
              <a:t>বলে</a:t>
            </a:r>
            <a:r>
              <a:rPr lang="en-US" dirty="0" smtClean="0"/>
              <a:t> </a:t>
            </a:r>
            <a:r>
              <a:rPr lang="en-US" dirty="0" err="1" smtClean="0"/>
              <a:t>এরা</a:t>
            </a:r>
            <a:r>
              <a:rPr lang="en-US" dirty="0" smtClean="0"/>
              <a:t> </a:t>
            </a:r>
            <a:r>
              <a:rPr lang="en-US" dirty="0" err="1" smtClean="0"/>
              <a:t>প্রায়</a:t>
            </a:r>
            <a:r>
              <a:rPr lang="en-US" dirty="0" smtClean="0"/>
              <a:t> </a:t>
            </a:r>
            <a:r>
              <a:rPr lang="en-US" dirty="0" err="1" smtClean="0"/>
              <a:t>সব</a:t>
            </a:r>
            <a:r>
              <a:rPr lang="en-US" dirty="0" smtClean="0"/>
              <a:t> </a:t>
            </a:r>
            <a:r>
              <a:rPr lang="en-US" dirty="0" err="1" smtClean="0"/>
              <a:t>কিছুর</a:t>
            </a:r>
            <a:r>
              <a:rPr lang="en-US" dirty="0" smtClean="0"/>
              <a:t> </a:t>
            </a:r>
            <a:r>
              <a:rPr lang="en-US" dirty="0" err="1" smtClean="0"/>
              <a:t>জন্যেই</a:t>
            </a:r>
            <a:r>
              <a:rPr lang="en-US" dirty="0" smtClean="0"/>
              <a:t> </a:t>
            </a:r>
            <a:r>
              <a:rPr lang="en-US" dirty="0" err="1" smtClean="0"/>
              <a:t>পরের</a:t>
            </a:r>
            <a:r>
              <a:rPr lang="en-US" dirty="0" smtClean="0"/>
              <a:t> </a:t>
            </a:r>
            <a:r>
              <a:rPr lang="en-US" dirty="0" err="1" smtClean="0"/>
              <a:t>সাহায্যের</a:t>
            </a:r>
            <a:r>
              <a:rPr lang="en-US" dirty="0" smtClean="0"/>
              <a:t> </a:t>
            </a:r>
            <a:r>
              <a:rPr lang="en-US" dirty="0" err="1" smtClean="0"/>
              <a:t>উপর</a:t>
            </a:r>
            <a:r>
              <a:rPr lang="en-US" dirty="0" smtClean="0"/>
              <a:t> </a:t>
            </a:r>
            <a:r>
              <a:rPr lang="en-US" dirty="0" err="1" smtClean="0"/>
              <a:t>নির্ভর</a:t>
            </a:r>
            <a:r>
              <a:rPr lang="en-US" dirty="0" smtClean="0"/>
              <a:t> </a:t>
            </a:r>
            <a:r>
              <a:rPr lang="en-US" dirty="0" err="1" smtClean="0"/>
              <a:t>শীল</a:t>
            </a:r>
            <a:r>
              <a:rPr lang="en-US" dirty="0" smtClean="0"/>
              <a:t> </a:t>
            </a:r>
            <a:r>
              <a:rPr lang="en-US" dirty="0" err="1" smtClean="0"/>
              <a:t>থাকে</a:t>
            </a:r>
            <a:r>
              <a:rPr lang="en-US" dirty="0" smtClean="0"/>
              <a:t>। </a:t>
            </a:r>
            <a:r>
              <a:rPr lang="en-US" dirty="0" err="1" smtClean="0"/>
              <a:t>এদেরকে</a:t>
            </a:r>
            <a:r>
              <a:rPr lang="en-US" dirty="0" smtClean="0"/>
              <a:t> </a:t>
            </a:r>
            <a:r>
              <a:rPr lang="en-US" dirty="0" err="1" smtClean="0"/>
              <a:t>কিছুটা</a:t>
            </a:r>
            <a:r>
              <a:rPr lang="en-US" dirty="0" smtClean="0"/>
              <a:t> </a:t>
            </a:r>
            <a:r>
              <a:rPr lang="en-US" dirty="0" err="1" smtClean="0"/>
              <a:t>আত্মনির্ভরশীল</a:t>
            </a:r>
            <a:r>
              <a:rPr lang="en-US" dirty="0" smtClean="0"/>
              <a:t> </a:t>
            </a:r>
            <a:r>
              <a:rPr lang="en-US" dirty="0" err="1" smtClean="0"/>
              <a:t>করে</a:t>
            </a:r>
            <a:r>
              <a:rPr lang="en-US" dirty="0" smtClean="0"/>
              <a:t> </a:t>
            </a:r>
            <a:r>
              <a:rPr lang="en-US" dirty="0" err="1" smtClean="0"/>
              <a:t>গড়ে</a:t>
            </a:r>
            <a:r>
              <a:rPr lang="en-US" dirty="0" smtClean="0"/>
              <a:t> </a:t>
            </a:r>
            <a:r>
              <a:rPr lang="en-US" dirty="0" err="1" smtClean="0"/>
              <a:t>তোলার</a:t>
            </a:r>
            <a:r>
              <a:rPr lang="en-US" dirty="0" smtClean="0"/>
              <a:t> </a:t>
            </a:r>
            <a:r>
              <a:rPr lang="en-US" dirty="0" err="1" smtClean="0"/>
              <a:t>জন্য</a:t>
            </a:r>
            <a:r>
              <a:rPr lang="en-US" dirty="0" smtClean="0"/>
              <a:t> </a:t>
            </a:r>
            <a:r>
              <a:rPr lang="en-US" dirty="0" err="1" smtClean="0"/>
              <a:t>প্রাথমিক</a:t>
            </a:r>
            <a:r>
              <a:rPr lang="en-US" dirty="0" smtClean="0"/>
              <a:t> </a:t>
            </a:r>
            <a:r>
              <a:rPr lang="en-US" dirty="0" err="1" smtClean="0"/>
              <a:t>ভাবে</a:t>
            </a:r>
            <a:r>
              <a:rPr lang="en-US" dirty="0" smtClean="0"/>
              <a:t> </a:t>
            </a:r>
            <a:r>
              <a:rPr lang="en-US" dirty="0" err="1" smtClean="0"/>
              <a:t>এদেরকে</a:t>
            </a:r>
            <a:r>
              <a:rPr lang="en-US" dirty="0" smtClean="0"/>
              <a:t>  Basic skill </a:t>
            </a:r>
            <a:r>
              <a:rPr lang="en-US" dirty="0" err="1" smtClean="0"/>
              <a:t>এর</a:t>
            </a:r>
            <a:r>
              <a:rPr lang="en-US" dirty="0" smtClean="0"/>
              <a:t> </a:t>
            </a:r>
            <a:r>
              <a:rPr lang="en-US" dirty="0" err="1" smtClean="0"/>
              <a:t>অনুশীলন</a:t>
            </a:r>
            <a:r>
              <a:rPr lang="en-US" dirty="0" smtClean="0"/>
              <a:t> </a:t>
            </a:r>
            <a:r>
              <a:rPr lang="en-US" dirty="0" err="1" smtClean="0"/>
              <a:t>করতে</a:t>
            </a:r>
            <a:r>
              <a:rPr lang="en-US" dirty="0" smtClean="0"/>
              <a:t> </a:t>
            </a:r>
            <a:r>
              <a:rPr lang="en-US" dirty="0" err="1" smtClean="0"/>
              <a:t>হবে</a:t>
            </a:r>
            <a:r>
              <a:rPr lang="en-US" dirty="0" smtClean="0"/>
              <a:t> </a:t>
            </a:r>
            <a:r>
              <a:rPr lang="en-US" dirty="0" err="1" smtClean="0"/>
              <a:t>যেমন</a:t>
            </a:r>
            <a:r>
              <a:rPr lang="en-US" dirty="0" smtClean="0"/>
              <a:t> – </a:t>
            </a:r>
            <a:r>
              <a:rPr lang="en-US" dirty="0" err="1" smtClean="0"/>
              <a:t>নিজ</a:t>
            </a:r>
            <a:r>
              <a:rPr lang="en-US" dirty="0" smtClean="0"/>
              <a:t> </a:t>
            </a:r>
            <a:r>
              <a:rPr lang="en-US" dirty="0" err="1" smtClean="0"/>
              <a:t>হাতে</a:t>
            </a:r>
            <a:r>
              <a:rPr lang="en-US" dirty="0" smtClean="0"/>
              <a:t> </a:t>
            </a:r>
            <a:r>
              <a:rPr lang="en-US" dirty="0" err="1" smtClean="0"/>
              <a:t>খাওয়া</a:t>
            </a:r>
            <a:r>
              <a:rPr lang="en-US" dirty="0" smtClean="0"/>
              <a:t>, </a:t>
            </a:r>
            <a:r>
              <a:rPr lang="en-US" dirty="0" err="1" smtClean="0"/>
              <a:t>জামা-কাপড়</a:t>
            </a:r>
            <a:r>
              <a:rPr lang="en-US" dirty="0" smtClean="0"/>
              <a:t> </a:t>
            </a:r>
            <a:r>
              <a:rPr lang="en-US" dirty="0" err="1" smtClean="0"/>
              <a:t>পরা</a:t>
            </a:r>
            <a:r>
              <a:rPr lang="en-US" dirty="0" smtClean="0"/>
              <a:t>, </a:t>
            </a:r>
            <a:r>
              <a:rPr lang="en-US" dirty="0" err="1" smtClean="0"/>
              <a:t>জুতার</a:t>
            </a:r>
            <a:r>
              <a:rPr lang="en-US" dirty="0" smtClean="0"/>
              <a:t> </a:t>
            </a:r>
            <a:r>
              <a:rPr lang="en-US" dirty="0" err="1" smtClean="0"/>
              <a:t>ফিতা</a:t>
            </a:r>
            <a:r>
              <a:rPr lang="en-US" dirty="0" smtClean="0"/>
              <a:t> </a:t>
            </a:r>
            <a:r>
              <a:rPr lang="en-US" dirty="0" err="1" smtClean="0"/>
              <a:t>বাধা</a:t>
            </a:r>
            <a:r>
              <a:rPr lang="en-US" dirty="0" smtClean="0"/>
              <a:t>, </a:t>
            </a:r>
            <a:r>
              <a:rPr lang="en-US" dirty="0" err="1" smtClean="0"/>
              <a:t>জুতা</a:t>
            </a:r>
            <a:r>
              <a:rPr lang="en-US" dirty="0" smtClean="0"/>
              <a:t> </a:t>
            </a:r>
            <a:r>
              <a:rPr lang="en-US" dirty="0" err="1" smtClean="0"/>
              <a:t>পরা</a:t>
            </a:r>
            <a:r>
              <a:rPr lang="en-US" dirty="0" smtClean="0"/>
              <a:t>, </a:t>
            </a:r>
            <a:r>
              <a:rPr lang="en-US" dirty="0" err="1" smtClean="0"/>
              <a:t>বাথরুমে</a:t>
            </a:r>
            <a:r>
              <a:rPr lang="en-US" dirty="0" smtClean="0"/>
              <a:t> </a:t>
            </a:r>
            <a:r>
              <a:rPr lang="en-US" dirty="0" err="1" smtClean="0"/>
              <a:t>যাওয়া</a:t>
            </a:r>
            <a:r>
              <a:rPr lang="en-US" dirty="0" smtClean="0"/>
              <a:t> , </a:t>
            </a:r>
            <a:r>
              <a:rPr lang="en-US" dirty="0" err="1" smtClean="0"/>
              <a:t>মোটামুটি</a:t>
            </a:r>
            <a:r>
              <a:rPr lang="en-US" dirty="0" smtClean="0"/>
              <a:t> </a:t>
            </a:r>
            <a:r>
              <a:rPr lang="en-US" dirty="0" err="1" smtClean="0"/>
              <a:t>চলাফেরা</a:t>
            </a:r>
            <a:r>
              <a:rPr lang="en-US" dirty="0" smtClean="0"/>
              <a:t> </a:t>
            </a:r>
            <a:r>
              <a:rPr lang="en-US" dirty="0" err="1" smtClean="0"/>
              <a:t>ইত্যাদি</a:t>
            </a:r>
            <a:r>
              <a:rPr lang="en-US" dirty="0" smtClean="0"/>
              <a:t> ।</a:t>
            </a:r>
            <a:r>
              <a:rPr lang="en-US" dirty="0" err="1" smtClean="0"/>
              <a:t>দৈনন্দিন</a:t>
            </a:r>
            <a:r>
              <a:rPr lang="en-US" dirty="0" smtClean="0"/>
              <a:t> </a:t>
            </a:r>
            <a:r>
              <a:rPr lang="en-US" dirty="0" err="1" smtClean="0"/>
              <a:t>জীবনে</a:t>
            </a:r>
            <a:r>
              <a:rPr lang="en-US" dirty="0" smtClean="0"/>
              <a:t> </a:t>
            </a:r>
            <a:r>
              <a:rPr lang="en-US" dirty="0" err="1" smtClean="0"/>
              <a:t>অত্যাবশ্যকীয়</a:t>
            </a:r>
            <a:r>
              <a:rPr lang="en-US" dirty="0" smtClean="0"/>
              <a:t> </a:t>
            </a:r>
            <a:r>
              <a:rPr lang="en-US" dirty="0" err="1" smtClean="0"/>
              <a:t>কাজগুলি</a:t>
            </a:r>
            <a:r>
              <a:rPr lang="en-US" dirty="0" smtClean="0"/>
              <a:t> </a:t>
            </a:r>
            <a:r>
              <a:rPr lang="en-US" dirty="0" err="1" smtClean="0"/>
              <a:t>যাতে</a:t>
            </a:r>
            <a:r>
              <a:rPr lang="en-US" dirty="0" smtClean="0"/>
              <a:t> </a:t>
            </a:r>
            <a:r>
              <a:rPr lang="en-US" dirty="0" err="1" smtClean="0"/>
              <a:t>এরা</a:t>
            </a:r>
            <a:r>
              <a:rPr lang="en-US" dirty="0" smtClean="0"/>
              <a:t> </a:t>
            </a:r>
            <a:r>
              <a:rPr lang="en-US" dirty="0" err="1" smtClean="0"/>
              <a:t>নিজে</a:t>
            </a:r>
            <a:r>
              <a:rPr lang="en-US" dirty="0" smtClean="0"/>
              <a:t> </a:t>
            </a:r>
            <a:r>
              <a:rPr lang="en-US" dirty="0" err="1" smtClean="0"/>
              <a:t>করতে</a:t>
            </a:r>
            <a:r>
              <a:rPr lang="en-US" dirty="0" smtClean="0"/>
              <a:t> </a:t>
            </a:r>
            <a:r>
              <a:rPr lang="en-US" dirty="0" err="1" smtClean="0"/>
              <a:t>পারে</a:t>
            </a:r>
            <a:r>
              <a:rPr lang="en-US" dirty="0" smtClean="0"/>
              <a:t> </a:t>
            </a:r>
            <a:r>
              <a:rPr lang="en-US" dirty="0" err="1" smtClean="0"/>
              <a:t>সে</a:t>
            </a:r>
            <a:r>
              <a:rPr lang="en-US" dirty="0" smtClean="0"/>
              <a:t> </a:t>
            </a:r>
            <a:r>
              <a:rPr lang="en-US" dirty="0" err="1" smtClean="0"/>
              <a:t>বিষয়ে</a:t>
            </a:r>
            <a:r>
              <a:rPr lang="en-US" dirty="0" smtClean="0"/>
              <a:t> </a:t>
            </a:r>
            <a:r>
              <a:rPr lang="en-US" dirty="0" err="1" smtClean="0"/>
              <a:t>শিক্ষা</a:t>
            </a:r>
            <a:r>
              <a:rPr lang="en-US" dirty="0" smtClean="0"/>
              <a:t> </a:t>
            </a:r>
            <a:r>
              <a:rPr lang="en-US" dirty="0" err="1" smtClean="0"/>
              <a:t>দিতে</a:t>
            </a:r>
            <a:r>
              <a:rPr lang="en-US" dirty="0" smtClean="0"/>
              <a:t> </a:t>
            </a:r>
            <a:r>
              <a:rPr lang="en-US" dirty="0" err="1" smtClean="0"/>
              <a:t>হবে</a:t>
            </a:r>
            <a:r>
              <a:rPr lang="en-US" dirty="0" smtClean="0"/>
              <a:t>। </a:t>
            </a:r>
            <a:r>
              <a:rPr lang="en-US" dirty="0" err="1" smtClean="0"/>
              <a:t>এদের</a:t>
            </a:r>
            <a:r>
              <a:rPr lang="en-US" dirty="0" smtClean="0"/>
              <a:t> </a:t>
            </a:r>
            <a:r>
              <a:rPr lang="en-US" dirty="0" err="1" smtClean="0"/>
              <a:t>মধ্যে</a:t>
            </a:r>
            <a:r>
              <a:rPr lang="en-US" dirty="0" smtClean="0"/>
              <a:t> </a:t>
            </a:r>
            <a:r>
              <a:rPr lang="en-US" dirty="0" err="1" smtClean="0"/>
              <a:t>অনেকে</a:t>
            </a:r>
            <a:r>
              <a:rPr lang="en-US" dirty="0" smtClean="0"/>
              <a:t> </a:t>
            </a:r>
            <a:r>
              <a:rPr lang="en-US" dirty="0" err="1" smtClean="0"/>
              <a:t>আবার</a:t>
            </a:r>
            <a:r>
              <a:rPr lang="en-US" dirty="0" smtClean="0"/>
              <a:t> </a:t>
            </a:r>
            <a:r>
              <a:rPr lang="en-US" dirty="0" err="1" smtClean="0"/>
              <a:t>কথাও</a:t>
            </a:r>
            <a:r>
              <a:rPr lang="en-US" dirty="0" smtClean="0"/>
              <a:t> </a:t>
            </a:r>
            <a:r>
              <a:rPr lang="en-US" dirty="0" err="1" smtClean="0"/>
              <a:t>স্পষ্টভাবে</a:t>
            </a:r>
            <a:r>
              <a:rPr lang="en-US" dirty="0" smtClean="0"/>
              <a:t> </a:t>
            </a:r>
            <a:r>
              <a:rPr lang="en-US" dirty="0" err="1" smtClean="0"/>
              <a:t>বা</a:t>
            </a:r>
            <a:r>
              <a:rPr lang="en-US" dirty="0" smtClean="0"/>
              <a:t> </a:t>
            </a:r>
            <a:r>
              <a:rPr lang="en-US" dirty="0" err="1" smtClean="0"/>
              <a:t>ঠিকমত</a:t>
            </a:r>
            <a:r>
              <a:rPr lang="en-US" dirty="0" smtClean="0"/>
              <a:t> </a:t>
            </a:r>
            <a:r>
              <a:rPr lang="en-US" dirty="0" err="1" smtClean="0"/>
              <a:t>বলতে</a:t>
            </a:r>
            <a:r>
              <a:rPr lang="en-US" dirty="0" smtClean="0"/>
              <a:t> </a:t>
            </a:r>
            <a:r>
              <a:rPr lang="en-US" dirty="0" err="1" smtClean="0"/>
              <a:t>পারে</a:t>
            </a:r>
            <a:r>
              <a:rPr lang="en-US" dirty="0" smtClean="0"/>
              <a:t> </a:t>
            </a:r>
            <a:r>
              <a:rPr lang="en-US" dirty="0" err="1" smtClean="0"/>
              <a:t>না</a:t>
            </a:r>
            <a:r>
              <a:rPr lang="en-US" dirty="0" smtClean="0"/>
              <a:t>। </a:t>
            </a:r>
            <a:endParaRPr lang="en-SG" dirty="0" smtClean="0"/>
          </a:p>
        </p:txBody>
      </p:sp>
    </p:spTree>
    <p:extLst>
      <p:ext uri="{BB962C8B-B14F-4D97-AF65-F5344CB8AC3E}">
        <p14:creationId xmlns:p14="http://schemas.microsoft.com/office/powerpoint/2010/main" val="929295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fontScale="92500" lnSpcReduction="10000"/>
          </a:bodyPr>
          <a:lstStyle/>
          <a:p>
            <a:pPr marL="0" indent="0">
              <a:buNone/>
            </a:pPr>
            <a:r>
              <a:rPr lang="bn-IN" dirty="0" smtClean="0"/>
              <a:t>তাই এদের সাধারণভাবে  </a:t>
            </a:r>
            <a:r>
              <a:rPr lang="en-SG" dirty="0" smtClean="0"/>
              <a:t>speech therapy</a:t>
            </a:r>
            <a:r>
              <a:rPr lang="bn-IN" dirty="0" smtClean="0"/>
              <a:t>     দেয়া একান্ত প্রয়োজন। এছাড়া এদের নিজেদের শরীরের বিভিন্ন অঙ্গ-প্রত্যঙ্গ সম্বন্ধে ধারণা না থাকায়  </a:t>
            </a:r>
            <a:r>
              <a:rPr lang="en-SG" dirty="0" smtClean="0"/>
              <a:t>body image</a:t>
            </a:r>
            <a:r>
              <a:rPr lang="en-SG" dirty="0"/>
              <a:t> </a:t>
            </a:r>
            <a:r>
              <a:rPr lang="bn-IN" dirty="0" smtClean="0"/>
              <a:t>এর ক্লাসের এসব শিশুদের শরীর সম্পর্কে ধারনা দিতে হবে । যেমন- শরীরের কোন অংশটি হতে কোনটি পা, কোনটি চোখ, মাথা ইত্যাদি ধারনা দিতে হবে। এজন্য কাঠের তৈরী মানুষের ব্লক বা নিজেদের হাত, পা দেখিয়ে বা ছবির সাহায্য নিয়ে শিশুদের শরীর সম্পর্কে ধারনা দিতে হবে ।</a:t>
            </a:r>
          </a:p>
          <a:p>
            <a:pPr marL="0" indent="0">
              <a:buNone/>
            </a:pPr>
            <a:r>
              <a:rPr lang="bn-IN" dirty="0"/>
              <a:t> </a:t>
            </a:r>
            <a:r>
              <a:rPr lang="bn-IN" dirty="0" smtClean="0"/>
              <a:t>     এ </a:t>
            </a:r>
            <a:r>
              <a:rPr lang="en-US" dirty="0" smtClean="0"/>
              <a:t>Group</a:t>
            </a:r>
            <a:r>
              <a:rPr lang="bn-IN" dirty="0" smtClean="0"/>
              <a:t> এর শিশুদের অনেকের শারীরক</a:t>
            </a:r>
            <a:r>
              <a:rPr lang="en-SG" dirty="0" smtClean="0"/>
              <a:t> defect</a:t>
            </a:r>
            <a:r>
              <a:rPr lang="bn-IN" dirty="0" smtClean="0"/>
              <a:t> থাকে সে জন্য শরীর চর্চার প্রতিও আমাদের দৃষ্টি দিতে হবে । এছাড়া তাদের শিক্ষার অন্তর্ভুক্ত রং চেনা পূর্ব শিক্ষা , সামান্য হিসাব রাখার জন্য যোগ বিয়োগ ইত্যাদি শিক্ষা দিতে হবে ।তবে প্রতিটি বিসয় শেখানোর ব্যাপারে ওদের মনোযোগ আকর্ষণের </a:t>
            </a:r>
            <a:r>
              <a:rPr lang="en-US" dirty="0" err="1" smtClean="0"/>
              <a:t>জন্য</a:t>
            </a:r>
            <a:r>
              <a:rPr lang="en-US" dirty="0" smtClean="0"/>
              <a:t> </a:t>
            </a:r>
            <a:r>
              <a:rPr lang="en-US" dirty="0" err="1" smtClean="0"/>
              <a:t>সংগীত,ছড়া</a:t>
            </a:r>
            <a:r>
              <a:rPr lang="en-US" dirty="0" smtClean="0"/>
              <a:t> </a:t>
            </a:r>
            <a:r>
              <a:rPr lang="en-US" dirty="0" err="1" smtClean="0"/>
              <a:t>আকর্ষণীয়</a:t>
            </a:r>
            <a:r>
              <a:rPr lang="en-US" dirty="0" smtClean="0"/>
              <a:t> </a:t>
            </a:r>
            <a:r>
              <a:rPr lang="en-US" dirty="0" err="1" smtClean="0"/>
              <a:t>বড়</a:t>
            </a:r>
            <a:r>
              <a:rPr lang="en-US" dirty="0" smtClean="0"/>
              <a:t> </a:t>
            </a:r>
            <a:r>
              <a:rPr lang="en-US" dirty="0" err="1" smtClean="0"/>
              <a:t>ছবি</a:t>
            </a:r>
            <a:r>
              <a:rPr lang="en-US" dirty="0" smtClean="0"/>
              <a:t>, </a:t>
            </a:r>
            <a:r>
              <a:rPr lang="en-US" dirty="0" err="1" smtClean="0"/>
              <a:t>সুন্দরভাবে</a:t>
            </a:r>
            <a:r>
              <a:rPr lang="en-US" dirty="0" smtClean="0"/>
              <a:t> </a:t>
            </a:r>
            <a:r>
              <a:rPr lang="en-US" dirty="0" err="1" smtClean="0"/>
              <a:t>উপ্সথাপন</a:t>
            </a:r>
            <a:r>
              <a:rPr lang="en-US" dirty="0" smtClean="0"/>
              <a:t> </a:t>
            </a:r>
            <a:r>
              <a:rPr lang="en-US" dirty="0" err="1" smtClean="0"/>
              <a:t>প্রভৃতি</a:t>
            </a:r>
            <a:r>
              <a:rPr lang="en-US" dirty="0" smtClean="0"/>
              <a:t> </a:t>
            </a:r>
            <a:r>
              <a:rPr lang="en-US" dirty="0" err="1" smtClean="0"/>
              <a:t>নানা</a:t>
            </a:r>
            <a:r>
              <a:rPr lang="en-US" dirty="0" smtClean="0"/>
              <a:t> </a:t>
            </a:r>
            <a:r>
              <a:rPr lang="en-US" dirty="0" err="1" smtClean="0"/>
              <a:t>ধরণের</a:t>
            </a:r>
            <a:r>
              <a:rPr lang="en-US" dirty="0" smtClean="0"/>
              <a:t> </a:t>
            </a:r>
            <a:r>
              <a:rPr lang="en-US" dirty="0" err="1" smtClean="0"/>
              <a:t>ব্যবস্থা</a:t>
            </a:r>
            <a:r>
              <a:rPr lang="en-US" dirty="0" smtClean="0"/>
              <a:t> </a:t>
            </a:r>
            <a:r>
              <a:rPr lang="en-US" dirty="0" err="1" smtClean="0"/>
              <a:t>আমাদের</a:t>
            </a:r>
            <a:r>
              <a:rPr lang="en-US" dirty="0" smtClean="0"/>
              <a:t> </a:t>
            </a:r>
            <a:r>
              <a:rPr lang="en-US" dirty="0" err="1" smtClean="0"/>
              <a:t>অত্যন্ত</a:t>
            </a:r>
            <a:r>
              <a:rPr lang="en-US" dirty="0" smtClean="0"/>
              <a:t> </a:t>
            </a:r>
            <a:r>
              <a:rPr lang="en-US" dirty="0" err="1" smtClean="0"/>
              <a:t>ধৈর্য</a:t>
            </a:r>
            <a:r>
              <a:rPr lang="en-US" dirty="0" smtClean="0"/>
              <a:t> </a:t>
            </a:r>
            <a:r>
              <a:rPr lang="en-US" dirty="0" err="1" smtClean="0"/>
              <a:t>সহকারে</a:t>
            </a:r>
            <a:r>
              <a:rPr lang="en-US" dirty="0" smtClean="0"/>
              <a:t> </a:t>
            </a:r>
            <a:r>
              <a:rPr lang="en-US" dirty="0" err="1" smtClean="0"/>
              <a:t>এবং</a:t>
            </a:r>
            <a:r>
              <a:rPr lang="en-US" dirty="0" smtClean="0"/>
              <a:t> </a:t>
            </a:r>
            <a:r>
              <a:rPr lang="en-US" dirty="0" err="1" smtClean="0"/>
              <a:t>সহানুভূতিশীল</a:t>
            </a:r>
            <a:r>
              <a:rPr lang="en-US" dirty="0" smtClean="0"/>
              <a:t> </a:t>
            </a:r>
            <a:r>
              <a:rPr lang="en-US" dirty="0" err="1" smtClean="0"/>
              <a:t>মন</a:t>
            </a:r>
            <a:r>
              <a:rPr lang="en-US" dirty="0" smtClean="0"/>
              <a:t> </a:t>
            </a:r>
            <a:r>
              <a:rPr lang="en-US" dirty="0" err="1" smtClean="0"/>
              <a:t>নিয়ে</a:t>
            </a:r>
            <a:r>
              <a:rPr lang="en-US" dirty="0" smtClean="0"/>
              <a:t> </a:t>
            </a:r>
            <a:r>
              <a:rPr lang="en-US" dirty="0" err="1" smtClean="0"/>
              <a:t>শিশুর</a:t>
            </a:r>
            <a:r>
              <a:rPr lang="en-US" dirty="0" smtClean="0"/>
              <a:t> </a:t>
            </a:r>
            <a:r>
              <a:rPr lang="en-US" dirty="0" err="1" smtClean="0"/>
              <a:t>ঝোক</a:t>
            </a:r>
            <a:r>
              <a:rPr lang="en-US" dirty="0" smtClean="0"/>
              <a:t> ও </a:t>
            </a:r>
            <a:r>
              <a:rPr lang="en-US" dirty="0" err="1" smtClean="0"/>
              <a:t>উপযোগিতা</a:t>
            </a:r>
            <a:r>
              <a:rPr lang="en-US" dirty="0" smtClean="0"/>
              <a:t> </a:t>
            </a:r>
            <a:r>
              <a:rPr lang="en-US" dirty="0" err="1" smtClean="0"/>
              <a:t>অনুযায়ী</a:t>
            </a:r>
            <a:r>
              <a:rPr lang="en-US" dirty="0" smtClean="0"/>
              <a:t> </a:t>
            </a:r>
            <a:r>
              <a:rPr lang="en-US" dirty="0" err="1" smtClean="0"/>
              <a:t>শিক্ষার</a:t>
            </a:r>
            <a:r>
              <a:rPr lang="en-US" dirty="0" smtClean="0"/>
              <a:t> </a:t>
            </a:r>
            <a:r>
              <a:rPr lang="en-US" dirty="0" err="1" smtClean="0"/>
              <a:t>ব্যবস্থা</a:t>
            </a:r>
            <a:r>
              <a:rPr lang="en-US" dirty="0" smtClean="0"/>
              <a:t> </a:t>
            </a:r>
            <a:r>
              <a:rPr lang="en-US" dirty="0" err="1" smtClean="0"/>
              <a:t>করতে</a:t>
            </a:r>
            <a:r>
              <a:rPr lang="en-US" dirty="0" smtClean="0"/>
              <a:t> </a:t>
            </a:r>
            <a:r>
              <a:rPr lang="en-US" dirty="0" err="1" smtClean="0"/>
              <a:t>হবে</a:t>
            </a:r>
            <a:r>
              <a:rPr lang="en-US" dirty="0" smtClean="0"/>
              <a:t>।</a:t>
            </a:r>
            <a:r>
              <a:rPr lang="bn-IN" dirty="0" smtClean="0"/>
              <a:t>                                    </a:t>
            </a:r>
            <a:endParaRPr lang="en-SG" dirty="0"/>
          </a:p>
        </p:txBody>
      </p:sp>
    </p:spTree>
    <p:extLst>
      <p:ext uri="{BB962C8B-B14F-4D97-AF65-F5344CB8AC3E}">
        <p14:creationId xmlns:p14="http://schemas.microsoft.com/office/powerpoint/2010/main" val="3133598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্ভরশীলতা</a:t>
            </a:r>
            <a:endParaRPr lang="en-SG"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Group  “B”:-  </a:t>
            </a:r>
            <a:r>
              <a:rPr lang="en-US" dirty="0" err="1" smtClean="0"/>
              <a:t>এই</a:t>
            </a:r>
            <a:r>
              <a:rPr lang="en-US" dirty="0" smtClean="0"/>
              <a:t> Group </a:t>
            </a:r>
            <a:r>
              <a:rPr lang="en-US" dirty="0" err="1" smtClean="0"/>
              <a:t>এর</a:t>
            </a:r>
            <a:r>
              <a:rPr lang="en-US" dirty="0" smtClean="0"/>
              <a:t> </a:t>
            </a:r>
            <a:r>
              <a:rPr lang="en-US" dirty="0" err="1" smtClean="0"/>
              <a:t>শিশুরা</a:t>
            </a:r>
            <a:r>
              <a:rPr lang="en-US" dirty="0" smtClean="0"/>
              <a:t> Group “ </a:t>
            </a:r>
            <a:r>
              <a:rPr lang="en-US" dirty="0" err="1" smtClean="0"/>
              <a:t>সি</a:t>
            </a:r>
            <a:r>
              <a:rPr lang="en-US" dirty="0" smtClean="0"/>
              <a:t> “ </a:t>
            </a:r>
            <a:r>
              <a:rPr lang="en-US" dirty="0" err="1" smtClean="0"/>
              <a:t>এর</a:t>
            </a:r>
            <a:r>
              <a:rPr lang="en-US" dirty="0" smtClean="0"/>
              <a:t> </a:t>
            </a:r>
            <a:r>
              <a:rPr lang="en-US" dirty="0" err="1" smtClean="0"/>
              <a:t>তুলনায়</a:t>
            </a:r>
            <a:r>
              <a:rPr lang="en-US" dirty="0" smtClean="0"/>
              <a:t> </a:t>
            </a:r>
            <a:r>
              <a:rPr lang="en-US" dirty="0" err="1" smtClean="0"/>
              <a:t>অনেকটা</a:t>
            </a:r>
            <a:r>
              <a:rPr lang="en-US" dirty="0" smtClean="0"/>
              <a:t> </a:t>
            </a:r>
            <a:r>
              <a:rPr lang="en-US" dirty="0" err="1" smtClean="0"/>
              <a:t>ভাল</a:t>
            </a:r>
            <a:r>
              <a:rPr lang="en-US" dirty="0" smtClean="0"/>
              <a:t>। </a:t>
            </a:r>
            <a:r>
              <a:rPr lang="en-US" dirty="0" err="1" smtClean="0"/>
              <a:t>এজন্য</a:t>
            </a:r>
            <a:r>
              <a:rPr lang="en-US" dirty="0" smtClean="0"/>
              <a:t> </a:t>
            </a:r>
            <a:r>
              <a:rPr lang="en-US" dirty="0" err="1" smtClean="0"/>
              <a:t>এদের</a:t>
            </a:r>
            <a:r>
              <a:rPr lang="en-US" dirty="0" smtClean="0"/>
              <a:t> </a:t>
            </a:r>
            <a:r>
              <a:rPr lang="en-US" dirty="0" err="1" smtClean="0"/>
              <a:t>বলা</a:t>
            </a:r>
            <a:r>
              <a:rPr lang="en-US" dirty="0" smtClean="0"/>
              <a:t> </a:t>
            </a:r>
            <a:r>
              <a:rPr lang="en-US" dirty="0" err="1" smtClean="0"/>
              <a:t>হয়</a:t>
            </a:r>
            <a:r>
              <a:rPr lang="en-US" dirty="0" smtClean="0"/>
              <a:t> Moderately Retarded । </a:t>
            </a:r>
            <a:r>
              <a:rPr lang="en-US" dirty="0" err="1" smtClean="0"/>
              <a:t>এদের</a:t>
            </a:r>
            <a:r>
              <a:rPr lang="en-US" dirty="0" smtClean="0"/>
              <a:t> </a:t>
            </a:r>
            <a:r>
              <a:rPr lang="en-US" dirty="0" err="1" smtClean="0"/>
              <a:t>বুদ্ধাংক</a:t>
            </a:r>
            <a:r>
              <a:rPr lang="en-US" dirty="0" smtClean="0"/>
              <a:t> ৪০-৫৫ </a:t>
            </a:r>
            <a:r>
              <a:rPr lang="en-US" dirty="0" err="1" smtClean="0"/>
              <a:t>এর</a:t>
            </a:r>
            <a:r>
              <a:rPr lang="en-US" dirty="0" smtClean="0"/>
              <a:t> </a:t>
            </a:r>
            <a:r>
              <a:rPr lang="en-US" dirty="0" err="1" smtClean="0"/>
              <a:t>মধ্যে</a:t>
            </a:r>
            <a:r>
              <a:rPr lang="en-US" dirty="0" smtClean="0"/>
              <a:t> </a:t>
            </a:r>
            <a:r>
              <a:rPr lang="en-US" dirty="0" err="1" smtClean="0"/>
              <a:t>তবে</a:t>
            </a:r>
            <a:r>
              <a:rPr lang="en-US" dirty="0" smtClean="0"/>
              <a:t> </a:t>
            </a:r>
            <a:r>
              <a:rPr lang="en-US" dirty="0" err="1" smtClean="0"/>
              <a:t>এদের</a:t>
            </a:r>
            <a:r>
              <a:rPr lang="en-US" dirty="0" smtClean="0"/>
              <a:t> </a:t>
            </a:r>
            <a:r>
              <a:rPr lang="en-US" dirty="0" err="1" smtClean="0"/>
              <a:t>অগ্রগতি</a:t>
            </a:r>
            <a:r>
              <a:rPr lang="en-US" dirty="0" smtClean="0"/>
              <a:t> </a:t>
            </a:r>
            <a:r>
              <a:rPr lang="en-US" dirty="0" err="1" smtClean="0"/>
              <a:t>খুবই</a:t>
            </a:r>
            <a:r>
              <a:rPr lang="en-US" dirty="0" smtClean="0"/>
              <a:t> </a:t>
            </a:r>
            <a:r>
              <a:rPr lang="en-US" dirty="0" err="1" smtClean="0"/>
              <a:t>আস্তে</a:t>
            </a:r>
            <a:r>
              <a:rPr lang="en-US" dirty="0" smtClean="0"/>
              <a:t> </a:t>
            </a:r>
            <a:r>
              <a:rPr lang="en-US" dirty="0" err="1" smtClean="0"/>
              <a:t>আস্তে</a:t>
            </a:r>
            <a:r>
              <a:rPr lang="en-US" dirty="0" smtClean="0"/>
              <a:t> </a:t>
            </a:r>
            <a:r>
              <a:rPr lang="en-US" dirty="0" err="1" smtClean="0"/>
              <a:t>হয়</a:t>
            </a:r>
            <a:r>
              <a:rPr lang="en-US" dirty="0" smtClean="0"/>
              <a:t> </a:t>
            </a:r>
            <a:r>
              <a:rPr lang="en-US" dirty="0" err="1" smtClean="0"/>
              <a:t>বলে</a:t>
            </a:r>
            <a:r>
              <a:rPr lang="en-US" dirty="0" smtClean="0"/>
              <a:t> </a:t>
            </a:r>
            <a:r>
              <a:rPr lang="en-US" dirty="0" err="1" smtClean="0"/>
              <a:t>এদের</a:t>
            </a:r>
            <a:r>
              <a:rPr lang="en-US" dirty="0" smtClean="0"/>
              <a:t> </a:t>
            </a:r>
            <a:r>
              <a:rPr lang="en-US" dirty="0" err="1" smtClean="0"/>
              <a:t>অবিরত</a:t>
            </a:r>
            <a:r>
              <a:rPr lang="en-US" dirty="0" smtClean="0"/>
              <a:t> </a:t>
            </a:r>
            <a:r>
              <a:rPr lang="en-US" dirty="0" err="1" smtClean="0"/>
              <a:t>এবং</a:t>
            </a:r>
            <a:r>
              <a:rPr lang="en-US" dirty="0" smtClean="0"/>
              <a:t> </a:t>
            </a:r>
            <a:r>
              <a:rPr lang="en-US" dirty="0" err="1" smtClean="0"/>
              <a:t>পুনরাবৃত্তির</a:t>
            </a:r>
            <a:r>
              <a:rPr lang="en-US" dirty="0" smtClean="0"/>
              <a:t> </a:t>
            </a:r>
            <a:r>
              <a:rPr lang="en-US" dirty="0" err="1" smtClean="0"/>
              <a:t>মাধ্যমে</a:t>
            </a:r>
            <a:r>
              <a:rPr lang="en-US" dirty="0" smtClean="0"/>
              <a:t> </a:t>
            </a:r>
            <a:r>
              <a:rPr lang="en-US" dirty="0" err="1" smtClean="0"/>
              <a:t>প্রশিক্ষন</a:t>
            </a:r>
            <a:r>
              <a:rPr lang="en-US" dirty="0" smtClean="0"/>
              <a:t> </a:t>
            </a:r>
            <a:r>
              <a:rPr lang="en-US" dirty="0" err="1" smtClean="0"/>
              <a:t>দিতে</a:t>
            </a:r>
            <a:r>
              <a:rPr lang="en-US" dirty="0" smtClean="0"/>
              <a:t> </a:t>
            </a:r>
            <a:r>
              <a:rPr lang="en-US" dirty="0" err="1" smtClean="0"/>
              <a:t>হবে</a:t>
            </a:r>
            <a:r>
              <a:rPr lang="en-US" dirty="0" smtClean="0"/>
              <a:t>। </a:t>
            </a:r>
            <a:r>
              <a:rPr lang="en-US" dirty="0" err="1" smtClean="0"/>
              <a:t>এরা</a:t>
            </a:r>
            <a:r>
              <a:rPr lang="en-US" dirty="0" smtClean="0"/>
              <a:t> </a:t>
            </a:r>
            <a:r>
              <a:rPr lang="en-US" dirty="0" err="1" smtClean="0"/>
              <a:t>সিভিয়ার</a:t>
            </a:r>
            <a:r>
              <a:rPr lang="en-US" dirty="0" smtClean="0"/>
              <a:t> </a:t>
            </a:r>
            <a:r>
              <a:rPr lang="en-US" dirty="0" err="1" smtClean="0"/>
              <a:t>এবং</a:t>
            </a:r>
            <a:r>
              <a:rPr lang="en-US" dirty="0" smtClean="0"/>
              <a:t> Mild Group </a:t>
            </a:r>
            <a:r>
              <a:rPr lang="en-US" dirty="0" err="1" smtClean="0"/>
              <a:t>এর</a:t>
            </a:r>
            <a:r>
              <a:rPr lang="en-US" dirty="0" smtClean="0"/>
              <a:t> </a:t>
            </a:r>
            <a:r>
              <a:rPr lang="en-US" dirty="0" err="1" smtClean="0"/>
              <a:t>মাঝামাঝি</a:t>
            </a:r>
            <a:r>
              <a:rPr lang="en-US" dirty="0" smtClean="0"/>
              <a:t> </a:t>
            </a:r>
            <a:r>
              <a:rPr lang="en-US" dirty="0" err="1" smtClean="0"/>
              <a:t>বলে</a:t>
            </a:r>
            <a:r>
              <a:rPr lang="en-US" dirty="0" smtClean="0"/>
              <a:t>। </a:t>
            </a:r>
            <a:r>
              <a:rPr lang="en-US" dirty="0" err="1" smtClean="0"/>
              <a:t>এদের</a:t>
            </a:r>
            <a:r>
              <a:rPr lang="en-US" dirty="0" smtClean="0"/>
              <a:t> </a:t>
            </a:r>
            <a:r>
              <a:rPr lang="en-US" dirty="0" err="1" smtClean="0"/>
              <a:t>শিক্ষা</a:t>
            </a:r>
            <a:r>
              <a:rPr lang="en-US" dirty="0" smtClean="0"/>
              <a:t> </a:t>
            </a:r>
            <a:r>
              <a:rPr lang="en-US" dirty="0" err="1" smtClean="0"/>
              <a:t>পদ্ধতিতে</a:t>
            </a:r>
            <a:r>
              <a:rPr lang="en-US" dirty="0" smtClean="0"/>
              <a:t> </a:t>
            </a:r>
            <a:r>
              <a:rPr lang="en-US" dirty="0" err="1" smtClean="0"/>
              <a:t>উভয়</a:t>
            </a:r>
            <a:r>
              <a:rPr lang="en-US" dirty="0" smtClean="0"/>
              <a:t> </a:t>
            </a:r>
            <a:r>
              <a:rPr lang="en-US" dirty="0"/>
              <a:t>Group </a:t>
            </a:r>
            <a:r>
              <a:rPr lang="en-US" dirty="0" err="1" smtClean="0"/>
              <a:t>এর</a:t>
            </a:r>
            <a:r>
              <a:rPr lang="en-US" dirty="0" smtClean="0"/>
              <a:t> </a:t>
            </a:r>
            <a:r>
              <a:rPr lang="en-US" dirty="0" err="1" smtClean="0"/>
              <a:t>কিছু</a:t>
            </a:r>
            <a:r>
              <a:rPr lang="en-US" dirty="0" smtClean="0"/>
              <a:t> </a:t>
            </a:r>
            <a:r>
              <a:rPr lang="en-US" dirty="0" err="1" smtClean="0"/>
              <a:t>কিছু</a:t>
            </a:r>
            <a:r>
              <a:rPr lang="en-US" dirty="0" smtClean="0"/>
              <a:t> </a:t>
            </a:r>
            <a:r>
              <a:rPr lang="en-US" dirty="0" err="1" smtClean="0"/>
              <a:t>অংশ</a:t>
            </a:r>
            <a:r>
              <a:rPr lang="en-US" dirty="0" smtClean="0"/>
              <a:t> </a:t>
            </a:r>
            <a:r>
              <a:rPr lang="en-US" dirty="0" err="1" smtClean="0"/>
              <a:t>অন্তর্ভুক্ত</a:t>
            </a:r>
            <a:r>
              <a:rPr lang="en-US" dirty="0" smtClean="0"/>
              <a:t> </a:t>
            </a:r>
            <a:r>
              <a:rPr lang="en-US" dirty="0" err="1" smtClean="0"/>
              <a:t>করা</a:t>
            </a:r>
            <a:r>
              <a:rPr lang="en-US" dirty="0" smtClean="0"/>
              <a:t> </a:t>
            </a:r>
            <a:r>
              <a:rPr lang="en-US" dirty="0" err="1" smtClean="0"/>
              <a:t>উচিত</a:t>
            </a:r>
            <a:r>
              <a:rPr lang="en-US" dirty="0" smtClean="0"/>
              <a:t>। </a:t>
            </a:r>
            <a:r>
              <a:rPr lang="en-US" dirty="0" err="1" smtClean="0"/>
              <a:t>পরনির্ভরশীলতা</a:t>
            </a:r>
            <a:r>
              <a:rPr lang="en-US" dirty="0" smtClean="0"/>
              <a:t> </a:t>
            </a:r>
            <a:r>
              <a:rPr lang="en-US" dirty="0" err="1" smtClean="0"/>
              <a:t>এড়ানোর</a:t>
            </a:r>
            <a:r>
              <a:rPr lang="en-US" dirty="0" smtClean="0"/>
              <a:t> </a:t>
            </a:r>
            <a:r>
              <a:rPr lang="en-US" dirty="0" err="1" smtClean="0"/>
              <a:t>জন্য</a:t>
            </a:r>
            <a:r>
              <a:rPr lang="en-US" dirty="0" smtClean="0"/>
              <a:t> </a:t>
            </a:r>
            <a:r>
              <a:rPr lang="en-US" dirty="0" err="1" smtClean="0"/>
              <a:t>আত্ম</a:t>
            </a:r>
            <a:r>
              <a:rPr lang="en-US" dirty="0" smtClean="0"/>
              <a:t> </a:t>
            </a:r>
            <a:r>
              <a:rPr lang="en-US" dirty="0" err="1" smtClean="0"/>
              <a:t>পরিচর্যামূলক</a:t>
            </a:r>
            <a:r>
              <a:rPr lang="en-US" dirty="0" smtClean="0"/>
              <a:t> </a:t>
            </a:r>
            <a:r>
              <a:rPr lang="en-US" dirty="0" err="1" smtClean="0"/>
              <a:t>কাজ</a:t>
            </a:r>
            <a:r>
              <a:rPr lang="en-US" dirty="0" smtClean="0"/>
              <a:t> </a:t>
            </a:r>
            <a:r>
              <a:rPr lang="en-US" dirty="0" err="1" smtClean="0"/>
              <a:t>ছাড়াও</a:t>
            </a:r>
            <a:r>
              <a:rPr lang="en-US" dirty="0" smtClean="0"/>
              <a:t> </a:t>
            </a:r>
            <a:r>
              <a:rPr lang="en-US" dirty="0" err="1" smtClean="0"/>
              <a:t>দৈনন্দিন</a:t>
            </a:r>
            <a:r>
              <a:rPr lang="en-US" dirty="0" smtClean="0"/>
              <a:t> </a:t>
            </a:r>
            <a:r>
              <a:rPr lang="en-US" dirty="0" err="1" smtClean="0"/>
              <a:t>জীবনের</a:t>
            </a:r>
            <a:r>
              <a:rPr lang="en-US" dirty="0" smtClean="0"/>
              <a:t> </a:t>
            </a:r>
            <a:r>
              <a:rPr lang="en-US" dirty="0" err="1" smtClean="0"/>
              <a:t>অন্যান্য</a:t>
            </a:r>
            <a:r>
              <a:rPr lang="en-US" dirty="0" smtClean="0"/>
              <a:t> </a:t>
            </a:r>
            <a:r>
              <a:rPr lang="en-US" dirty="0" err="1" smtClean="0"/>
              <a:t>কাজকর্ম</a:t>
            </a:r>
            <a:r>
              <a:rPr lang="en-US" dirty="0" smtClean="0"/>
              <a:t> </a:t>
            </a:r>
            <a:r>
              <a:rPr lang="en-US" dirty="0" err="1" smtClean="0"/>
              <a:t>যাতে</a:t>
            </a:r>
            <a:r>
              <a:rPr lang="en-US" dirty="0" smtClean="0"/>
              <a:t> </a:t>
            </a:r>
            <a:r>
              <a:rPr lang="en-US" dirty="0" err="1" smtClean="0"/>
              <a:t>করতে</a:t>
            </a:r>
            <a:r>
              <a:rPr lang="en-US" dirty="0" smtClean="0"/>
              <a:t> </a:t>
            </a:r>
            <a:r>
              <a:rPr lang="en-US" dirty="0" err="1" smtClean="0"/>
              <a:t>পারে</a:t>
            </a:r>
            <a:r>
              <a:rPr lang="en-US" dirty="0" smtClean="0"/>
              <a:t> </a:t>
            </a:r>
            <a:r>
              <a:rPr lang="en-US" dirty="0" err="1" smtClean="0"/>
              <a:t>সেজন্য</a:t>
            </a:r>
            <a:r>
              <a:rPr lang="en-US" dirty="0" smtClean="0"/>
              <a:t> </a:t>
            </a:r>
            <a:r>
              <a:rPr lang="en-US" dirty="0" err="1" smtClean="0"/>
              <a:t>শ্রেনীকক্ষে</a:t>
            </a:r>
            <a:r>
              <a:rPr lang="en-US" dirty="0" smtClean="0"/>
              <a:t> </a:t>
            </a:r>
            <a:r>
              <a:rPr lang="en-US" dirty="0" err="1" smtClean="0"/>
              <a:t>প্রশিক্ষনের</a:t>
            </a:r>
            <a:r>
              <a:rPr lang="en-US" dirty="0" smtClean="0"/>
              <a:t> </a:t>
            </a:r>
            <a:r>
              <a:rPr lang="en-US" dirty="0" err="1" smtClean="0"/>
              <a:t>ব্যবস্থা</a:t>
            </a:r>
            <a:r>
              <a:rPr lang="en-US" dirty="0" smtClean="0"/>
              <a:t> </a:t>
            </a:r>
            <a:r>
              <a:rPr lang="en-US" dirty="0" err="1" smtClean="0"/>
              <a:t>করতে</a:t>
            </a:r>
            <a:r>
              <a:rPr lang="en-US" dirty="0" smtClean="0"/>
              <a:t> </a:t>
            </a:r>
            <a:r>
              <a:rPr lang="en-US" dirty="0" err="1" smtClean="0"/>
              <a:t>হবে</a:t>
            </a:r>
            <a:r>
              <a:rPr lang="en-US" dirty="0" smtClean="0"/>
              <a:t>। </a:t>
            </a:r>
            <a:r>
              <a:rPr lang="en-US" dirty="0" err="1" smtClean="0"/>
              <a:t>এছাড়া</a:t>
            </a:r>
            <a:r>
              <a:rPr lang="en-US" dirty="0" smtClean="0"/>
              <a:t> </a:t>
            </a:r>
            <a:r>
              <a:rPr lang="en-US" dirty="0" err="1" smtClean="0"/>
              <a:t>সামান্য</a:t>
            </a:r>
            <a:r>
              <a:rPr lang="en-US" dirty="0" smtClean="0"/>
              <a:t> </a:t>
            </a:r>
            <a:r>
              <a:rPr lang="en-US" dirty="0" err="1" smtClean="0"/>
              <a:t>সামাজিক</a:t>
            </a:r>
            <a:r>
              <a:rPr lang="en-US" dirty="0" smtClean="0"/>
              <a:t> </a:t>
            </a:r>
            <a:r>
              <a:rPr lang="en-US" dirty="0" err="1" smtClean="0"/>
              <a:t>আচার-আচরন</a:t>
            </a:r>
            <a:r>
              <a:rPr lang="en-US" dirty="0" smtClean="0"/>
              <a:t>, </a:t>
            </a:r>
            <a:r>
              <a:rPr lang="en-US" dirty="0" err="1" smtClean="0"/>
              <a:t>রীতিনীতি</a:t>
            </a:r>
            <a:r>
              <a:rPr lang="en-US" dirty="0" smtClean="0"/>
              <a:t> </a:t>
            </a:r>
            <a:r>
              <a:rPr lang="en-US" dirty="0" err="1" smtClean="0"/>
              <a:t>সম্পর্কে</a:t>
            </a:r>
            <a:r>
              <a:rPr lang="en-US" dirty="0" smtClean="0"/>
              <a:t> </a:t>
            </a:r>
            <a:r>
              <a:rPr lang="en-US" dirty="0" err="1" smtClean="0"/>
              <a:t>ধারনা</a:t>
            </a:r>
            <a:r>
              <a:rPr lang="en-US" dirty="0" smtClean="0"/>
              <a:t> </a:t>
            </a:r>
            <a:r>
              <a:rPr lang="en-US" dirty="0" err="1" smtClean="0"/>
              <a:t>গতিমূলক</a:t>
            </a:r>
            <a:r>
              <a:rPr lang="en-US" dirty="0" smtClean="0"/>
              <a:t> </a:t>
            </a:r>
            <a:r>
              <a:rPr lang="en-US" dirty="0" err="1" smtClean="0"/>
              <a:t>দক্ষতা</a:t>
            </a:r>
            <a:r>
              <a:rPr lang="en-US" dirty="0" smtClean="0"/>
              <a:t> </a:t>
            </a:r>
            <a:r>
              <a:rPr lang="en-US" dirty="0" err="1" smtClean="0"/>
              <a:t>সহজ</a:t>
            </a:r>
            <a:r>
              <a:rPr lang="en-US" dirty="0" smtClean="0"/>
              <a:t>, </a:t>
            </a:r>
            <a:r>
              <a:rPr lang="en-US" dirty="0" err="1" smtClean="0"/>
              <a:t>স্বাভাবিক</a:t>
            </a:r>
            <a:r>
              <a:rPr lang="en-US" dirty="0" smtClean="0"/>
              <a:t> </a:t>
            </a:r>
            <a:r>
              <a:rPr lang="en-US" dirty="0" err="1" smtClean="0"/>
              <a:t>চলাফেরা</a:t>
            </a:r>
            <a:r>
              <a:rPr lang="en-US" dirty="0" smtClean="0"/>
              <a:t>, </a:t>
            </a:r>
            <a:r>
              <a:rPr lang="en-US" dirty="0" err="1" smtClean="0"/>
              <a:t>খেলাধূলা</a:t>
            </a:r>
            <a:r>
              <a:rPr lang="en-US" dirty="0" smtClean="0"/>
              <a:t> </a:t>
            </a:r>
            <a:r>
              <a:rPr lang="en-US" dirty="0" err="1" smtClean="0"/>
              <a:t>করতে</a:t>
            </a:r>
            <a:r>
              <a:rPr lang="en-US" dirty="0" smtClean="0"/>
              <a:t> </a:t>
            </a:r>
            <a:r>
              <a:rPr lang="en-US" dirty="0" err="1" smtClean="0"/>
              <a:t>পারা</a:t>
            </a:r>
            <a:r>
              <a:rPr lang="en-US" dirty="0" smtClean="0"/>
              <a:t> , </a:t>
            </a:r>
            <a:r>
              <a:rPr lang="en-US" dirty="0" err="1" smtClean="0"/>
              <a:t>হাত</a:t>
            </a:r>
            <a:r>
              <a:rPr lang="en-US" dirty="0" smtClean="0"/>
              <a:t> </a:t>
            </a:r>
            <a:r>
              <a:rPr lang="en-US" dirty="0" err="1" smtClean="0"/>
              <a:t>বা</a:t>
            </a:r>
            <a:r>
              <a:rPr lang="en-US" dirty="0" smtClean="0"/>
              <a:t> </a:t>
            </a:r>
            <a:r>
              <a:rPr lang="en-US" dirty="0" err="1" smtClean="0"/>
              <a:t>হাতের</a:t>
            </a:r>
            <a:r>
              <a:rPr lang="en-US" dirty="0" smtClean="0"/>
              <a:t> </a:t>
            </a:r>
            <a:r>
              <a:rPr lang="en-US" dirty="0" err="1" smtClean="0"/>
              <a:t>আঙ্গুলের</a:t>
            </a:r>
            <a:r>
              <a:rPr lang="en-US" dirty="0" smtClean="0"/>
              <a:t> </a:t>
            </a:r>
            <a:r>
              <a:rPr lang="en-US" dirty="0" err="1" smtClean="0"/>
              <a:t>সাহায্যে</a:t>
            </a:r>
            <a:r>
              <a:rPr lang="en-US" dirty="0" smtClean="0"/>
              <a:t> </a:t>
            </a:r>
            <a:r>
              <a:rPr lang="en-US" dirty="0" err="1" smtClean="0"/>
              <a:t>সুক্ষতম</a:t>
            </a:r>
            <a:r>
              <a:rPr lang="en-US" dirty="0" smtClean="0"/>
              <a:t> </a:t>
            </a:r>
            <a:r>
              <a:rPr lang="en-US" dirty="0" err="1" smtClean="0"/>
              <a:t>কাজগুলি</a:t>
            </a:r>
            <a:r>
              <a:rPr lang="en-US" dirty="0" smtClean="0"/>
              <a:t> </a:t>
            </a:r>
            <a:r>
              <a:rPr lang="en-US" dirty="0" err="1" smtClean="0"/>
              <a:t>করতে</a:t>
            </a:r>
            <a:r>
              <a:rPr lang="en-US" dirty="0" smtClean="0"/>
              <a:t> </a:t>
            </a:r>
            <a:r>
              <a:rPr lang="en-US" dirty="0" err="1" smtClean="0"/>
              <a:t>পারা,মালা</a:t>
            </a:r>
            <a:r>
              <a:rPr lang="en-US" dirty="0" smtClean="0"/>
              <a:t> </a:t>
            </a:r>
            <a:r>
              <a:rPr lang="en-US" dirty="0" err="1" smtClean="0"/>
              <a:t>গাথা</a:t>
            </a:r>
            <a:r>
              <a:rPr lang="en-US" dirty="0" smtClean="0"/>
              <a:t>, </a:t>
            </a:r>
            <a:r>
              <a:rPr lang="en-US" dirty="0" err="1" smtClean="0"/>
              <a:t>সেলাই</a:t>
            </a:r>
            <a:r>
              <a:rPr lang="en-US" dirty="0" smtClean="0"/>
              <a:t> </a:t>
            </a:r>
            <a:r>
              <a:rPr lang="en-US" dirty="0" err="1" smtClean="0"/>
              <a:t>করা</a:t>
            </a:r>
            <a:r>
              <a:rPr lang="en-US" dirty="0" smtClean="0"/>
              <a:t>, </a:t>
            </a:r>
            <a:r>
              <a:rPr lang="en-US" dirty="0" err="1" smtClean="0"/>
              <a:t>ছবি</a:t>
            </a:r>
            <a:r>
              <a:rPr lang="en-US" dirty="0" smtClean="0"/>
              <a:t> </a:t>
            </a:r>
            <a:r>
              <a:rPr lang="en-US" dirty="0" err="1" smtClean="0"/>
              <a:t>আঁকা</a:t>
            </a:r>
            <a:r>
              <a:rPr lang="en-US" dirty="0" smtClean="0"/>
              <a:t> </a:t>
            </a:r>
            <a:r>
              <a:rPr lang="en-US" dirty="0" err="1" smtClean="0"/>
              <a:t>ইত্যাদি</a:t>
            </a:r>
            <a:r>
              <a:rPr lang="en-US" dirty="0" smtClean="0"/>
              <a:t> </a:t>
            </a:r>
            <a:r>
              <a:rPr lang="en-US" dirty="0" err="1" smtClean="0"/>
              <a:t>বিষয়</a:t>
            </a:r>
            <a:r>
              <a:rPr lang="en-US" dirty="0" smtClean="0"/>
              <a:t> </a:t>
            </a:r>
            <a:r>
              <a:rPr lang="en-US" dirty="0" err="1" smtClean="0"/>
              <a:t>এদের</a:t>
            </a:r>
            <a:r>
              <a:rPr lang="en-US" dirty="0" smtClean="0"/>
              <a:t> </a:t>
            </a:r>
            <a:r>
              <a:rPr lang="en-US" dirty="0" err="1" smtClean="0"/>
              <a:t>শিক্ষা</a:t>
            </a:r>
            <a:r>
              <a:rPr lang="en-US" dirty="0" smtClean="0"/>
              <a:t> </a:t>
            </a:r>
            <a:r>
              <a:rPr lang="en-US" dirty="0" err="1" smtClean="0"/>
              <a:t>দেয়া</a:t>
            </a:r>
            <a:r>
              <a:rPr lang="en-US" dirty="0" smtClean="0"/>
              <a:t> </a:t>
            </a:r>
            <a:r>
              <a:rPr lang="en-US" dirty="0" err="1" smtClean="0"/>
              <a:t>সম্ভব</a:t>
            </a:r>
            <a:r>
              <a:rPr lang="en-US" dirty="0" smtClean="0"/>
              <a:t>। </a:t>
            </a:r>
          </a:p>
          <a:p>
            <a:pPr marL="0" indent="0">
              <a:buNone/>
            </a:pPr>
            <a:r>
              <a:rPr lang="en-US" dirty="0" smtClean="0"/>
              <a:t> </a:t>
            </a:r>
            <a:endParaRPr lang="en-SG" dirty="0"/>
          </a:p>
        </p:txBody>
      </p:sp>
    </p:spTree>
    <p:extLst>
      <p:ext uri="{BB962C8B-B14F-4D97-AF65-F5344CB8AC3E}">
        <p14:creationId xmlns:p14="http://schemas.microsoft.com/office/powerpoint/2010/main" val="3512440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fontScale="92500" lnSpcReduction="10000"/>
          </a:bodyPr>
          <a:lstStyle/>
          <a:p>
            <a:pPr marL="0" indent="0">
              <a:buNone/>
            </a:pPr>
            <a:r>
              <a:rPr lang="bn-IN" dirty="0" smtClean="0"/>
              <a:t> </a:t>
            </a:r>
            <a:r>
              <a:rPr lang="en-US" dirty="0" smtClean="0"/>
              <a:t>Group  </a:t>
            </a:r>
            <a:r>
              <a:rPr lang="en-US" dirty="0"/>
              <a:t>“A” :- </a:t>
            </a:r>
            <a:r>
              <a:rPr lang="en-US" dirty="0" smtClean="0"/>
              <a:t>Group</a:t>
            </a:r>
            <a:r>
              <a:rPr lang="bn-IN" dirty="0" smtClean="0"/>
              <a:t> “এ “ বৃত্তিমূলক প্রশিক্ষন</a:t>
            </a:r>
            <a:r>
              <a:rPr lang="en-US" dirty="0" smtClean="0"/>
              <a:t>  </a:t>
            </a:r>
            <a:r>
              <a:rPr lang="en-US" dirty="0"/>
              <a:t>Vocational </a:t>
            </a:r>
            <a:r>
              <a:rPr lang="en-US" dirty="0" smtClean="0"/>
              <a:t>Training   </a:t>
            </a:r>
            <a:r>
              <a:rPr lang="en-US" dirty="0" err="1" smtClean="0"/>
              <a:t>Groupe</a:t>
            </a:r>
            <a:r>
              <a:rPr lang="en-US" dirty="0" smtClean="0"/>
              <a:t> </a:t>
            </a:r>
            <a:r>
              <a:rPr lang="en-US" dirty="0" err="1" smtClean="0"/>
              <a:t>এর</a:t>
            </a:r>
            <a:r>
              <a:rPr lang="en-US" dirty="0" smtClean="0"/>
              <a:t>  </a:t>
            </a:r>
            <a:r>
              <a:rPr lang="en-US" dirty="0" err="1" smtClean="0"/>
              <a:t>অন্তর্ভুক্ত</a:t>
            </a:r>
            <a:r>
              <a:rPr lang="en-US" dirty="0" smtClean="0"/>
              <a:t>। </a:t>
            </a:r>
            <a:r>
              <a:rPr lang="en-US" dirty="0" err="1" smtClean="0"/>
              <a:t>এদের</a:t>
            </a:r>
            <a:r>
              <a:rPr lang="en-US" dirty="0" smtClean="0"/>
              <a:t> </a:t>
            </a:r>
            <a:r>
              <a:rPr lang="en-US" dirty="0" err="1" smtClean="0"/>
              <a:t>বুদ্ধাংক</a:t>
            </a:r>
            <a:r>
              <a:rPr lang="en-US" dirty="0" smtClean="0"/>
              <a:t> ৫৫-৭০ </a:t>
            </a:r>
            <a:r>
              <a:rPr lang="en-US" dirty="0" err="1" smtClean="0"/>
              <a:t>এর</a:t>
            </a:r>
            <a:r>
              <a:rPr lang="en-US" dirty="0" smtClean="0"/>
              <a:t> </a:t>
            </a:r>
            <a:r>
              <a:rPr lang="en-US" dirty="0" err="1" smtClean="0"/>
              <a:t>মধ্যে</a:t>
            </a:r>
            <a:r>
              <a:rPr lang="en-US" dirty="0" smtClean="0"/>
              <a:t>। </a:t>
            </a:r>
            <a:r>
              <a:rPr lang="en-US" dirty="0" err="1" smtClean="0"/>
              <a:t>এই</a:t>
            </a:r>
            <a:r>
              <a:rPr lang="en-US" dirty="0" smtClean="0"/>
              <a:t> </a:t>
            </a:r>
            <a:r>
              <a:rPr lang="en-US" dirty="0" err="1" smtClean="0"/>
              <a:t>শ্রেনীর</a:t>
            </a:r>
            <a:r>
              <a:rPr lang="en-US" dirty="0" smtClean="0"/>
              <a:t> </a:t>
            </a:r>
            <a:r>
              <a:rPr lang="en-US" dirty="0" err="1" smtClean="0"/>
              <a:t>শিশুর</a:t>
            </a:r>
            <a:r>
              <a:rPr lang="en-US" dirty="0" smtClean="0"/>
              <a:t>  Mentally Retarded </a:t>
            </a:r>
            <a:r>
              <a:rPr lang="en-US" dirty="0" err="1" smtClean="0"/>
              <a:t>বলে</a:t>
            </a:r>
            <a:r>
              <a:rPr lang="en-US" dirty="0" smtClean="0"/>
              <a:t> </a:t>
            </a:r>
            <a:r>
              <a:rPr lang="en-US" dirty="0" err="1" smtClean="0"/>
              <a:t>এদেরকে</a:t>
            </a:r>
            <a:r>
              <a:rPr lang="en-US" dirty="0" smtClean="0"/>
              <a:t>  </a:t>
            </a:r>
            <a:r>
              <a:rPr lang="en-US" dirty="0" err="1" smtClean="0"/>
              <a:t>Equeable</a:t>
            </a:r>
            <a:r>
              <a:rPr lang="en-US" dirty="0" smtClean="0"/>
              <a:t> Mentally Retarded </a:t>
            </a:r>
            <a:r>
              <a:rPr lang="en-US" dirty="0" err="1" smtClean="0"/>
              <a:t>বলা</a:t>
            </a:r>
            <a:r>
              <a:rPr lang="en-US" dirty="0" smtClean="0"/>
              <a:t> </a:t>
            </a:r>
            <a:r>
              <a:rPr lang="en-US" dirty="0" err="1" smtClean="0"/>
              <a:t>হয়</a:t>
            </a:r>
            <a:r>
              <a:rPr lang="en-US" dirty="0" smtClean="0"/>
              <a:t>। </a:t>
            </a:r>
            <a:r>
              <a:rPr lang="en-US" dirty="0" err="1" smtClean="0"/>
              <a:t>এরা</a:t>
            </a:r>
            <a:r>
              <a:rPr lang="en-US" dirty="0" smtClean="0"/>
              <a:t> </a:t>
            </a:r>
            <a:r>
              <a:rPr lang="en-US" dirty="0" err="1" smtClean="0"/>
              <a:t>শিক্ষা</a:t>
            </a:r>
            <a:r>
              <a:rPr lang="en-US" dirty="0" smtClean="0"/>
              <a:t> </a:t>
            </a:r>
            <a:r>
              <a:rPr lang="en-US" dirty="0" err="1" smtClean="0"/>
              <a:t>এবং</a:t>
            </a:r>
            <a:r>
              <a:rPr lang="en-US" dirty="0" smtClean="0"/>
              <a:t> </a:t>
            </a:r>
            <a:r>
              <a:rPr lang="en-US" dirty="0" err="1" smtClean="0"/>
              <a:t>প্রশিক্ষণ</a:t>
            </a:r>
            <a:r>
              <a:rPr lang="en-US" dirty="0" smtClean="0"/>
              <a:t> </a:t>
            </a:r>
            <a:r>
              <a:rPr lang="en-US" dirty="0" err="1" smtClean="0"/>
              <a:t>উভয়</a:t>
            </a:r>
            <a:r>
              <a:rPr lang="en-US" dirty="0" smtClean="0"/>
              <a:t> </a:t>
            </a:r>
            <a:r>
              <a:rPr lang="en-US" dirty="0" err="1" smtClean="0"/>
              <a:t>পদ্ধতিই</a:t>
            </a:r>
            <a:r>
              <a:rPr lang="en-US" dirty="0" smtClean="0"/>
              <a:t> </a:t>
            </a:r>
            <a:r>
              <a:rPr lang="en-US" dirty="0" err="1" smtClean="0"/>
              <a:t>গ্রহন</a:t>
            </a:r>
            <a:r>
              <a:rPr lang="en-US" dirty="0" smtClean="0"/>
              <a:t> </a:t>
            </a:r>
            <a:r>
              <a:rPr lang="en-US" dirty="0" err="1" smtClean="0"/>
              <a:t>করতে</a:t>
            </a:r>
            <a:r>
              <a:rPr lang="en-US" dirty="0" smtClean="0"/>
              <a:t> </a:t>
            </a:r>
            <a:r>
              <a:rPr lang="en-US" dirty="0" err="1" smtClean="0"/>
              <a:t>পারে</a:t>
            </a:r>
            <a:r>
              <a:rPr lang="en-US" dirty="0" smtClean="0"/>
              <a:t> </a:t>
            </a:r>
            <a:r>
              <a:rPr lang="en-US" dirty="0" err="1" smtClean="0"/>
              <a:t>বলে</a:t>
            </a:r>
            <a:r>
              <a:rPr lang="en-US" dirty="0" smtClean="0"/>
              <a:t> </a:t>
            </a:r>
            <a:r>
              <a:rPr lang="en-US" dirty="0" err="1" smtClean="0"/>
              <a:t>ধরা</a:t>
            </a:r>
            <a:r>
              <a:rPr lang="en-US" dirty="0" smtClean="0"/>
              <a:t> </a:t>
            </a:r>
            <a:r>
              <a:rPr lang="en-US" dirty="0" err="1" smtClean="0"/>
              <a:t>হয়</a:t>
            </a:r>
            <a:r>
              <a:rPr lang="en-US" dirty="0" smtClean="0"/>
              <a:t> । </a:t>
            </a:r>
            <a:r>
              <a:rPr lang="en-US" dirty="0" err="1" smtClean="0"/>
              <a:t>এদেরকে</a:t>
            </a:r>
            <a:r>
              <a:rPr lang="en-US" dirty="0" smtClean="0"/>
              <a:t> </a:t>
            </a:r>
            <a:r>
              <a:rPr lang="en-US" dirty="0" err="1" smtClean="0"/>
              <a:t>মানসিক</a:t>
            </a:r>
            <a:r>
              <a:rPr lang="en-US" dirty="0" smtClean="0"/>
              <a:t> </a:t>
            </a:r>
            <a:r>
              <a:rPr lang="en-US" dirty="0" err="1" smtClean="0"/>
              <a:t>ক্ষমতা</a:t>
            </a:r>
            <a:r>
              <a:rPr lang="en-US" dirty="0" smtClean="0"/>
              <a:t> </a:t>
            </a:r>
            <a:r>
              <a:rPr lang="en-US" dirty="0" err="1" smtClean="0"/>
              <a:t>অনুযায়ী</a:t>
            </a:r>
            <a:r>
              <a:rPr lang="en-US" dirty="0" smtClean="0"/>
              <a:t> </a:t>
            </a:r>
            <a:r>
              <a:rPr lang="en-US" dirty="0" err="1" smtClean="0"/>
              <a:t>এবং</a:t>
            </a:r>
            <a:r>
              <a:rPr lang="en-US" dirty="0" smtClean="0"/>
              <a:t> </a:t>
            </a:r>
            <a:r>
              <a:rPr lang="en-US" dirty="0" err="1" smtClean="0"/>
              <a:t>কোন</a:t>
            </a:r>
            <a:r>
              <a:rPr lang="en-US" dirty="0" smtClean="0"/>
              <a:t> </a:t>
            </a:r>
            <a:r>
              <a:rPr lang="en-US" dirty="0" err="1" smtClean="0"/>
              <a:t>কাজে</a:t>
            </a:r>
            <a:r>
              <a:rPr lang="en-US" dirty="0" smtClean="0"/>
              <a:t> </a:t>
            </a:r>
            <a:r>
              <a:rPr lang="en-US" dirty="0" err="1" smtClean="0"/>
              <a:t>কার</a:t>
            </a:r>
            <a:r>
              <a:rPr lang="en-US" dirty="0" smtClean="0"/>
              <a:t> </a:t>
            </a:r>
            <a:r>
              <a:rPr lang="en-US" dirty="0" err="1" smtClean="0"/>
              <a:t>ঝোক</a:t>
            </a:r>
            <a:r>
              <a:rPr lang="en-US" dirty="0" smtClean="0"/>
              <a:t> ও </a:t>
            </a:r>
            <a:r>
              <a:rPr lang="en-US" dirty="0" err="1" smtClean="0"/>
              <a:t>উৎসাহ</a:t>
            </a:r>
            <a:r>
              <a:rPr lang="en-US" dirty="0" smtClean="0"/>
              <a:t> </a:t>
            </a:r>
            <a:r>
              <a:rPr lang="en-US" dirty="0" err="1" smtClean="0"/>
              <a:t>বেশি</a:t>
            </a:r>
            <a:r>
              <a:rPr lang="en-US" dirty="0" smtClean="0"/>
              <a:t> </a:t>
            </a:r>
            <a:r>
              <a:rPr lang="en-US" dirty="0" err="1" smtClean="0"/>
              <a:t>সে</a:t>
            </a:r>
            <a:r>
              <a:rPr lang="en-US" dirty="0" smtClean="0"/>
              <a:t> </a:t>
            </a:r>
            <a:r>
              <a:rPr lang="en-US" dirty="0" err="1" smtClean="0"/>
              <a:t>দিকে</a:t>
            </a:r>
            <a:r>
              <a:rPr lang="en-US" dirty="0" smtClean="0"/>
              <a:t> </a:t>
            </a:r>
            <a:r>
              <a:rPr lang="en-US" dirty="0" err="1" smtClean="0"/>
              <a:t>লক্ষ্য</a:t>
            </a:r>
            <a:r>
              <a:rPr lang="en-US" dirty="0" smtClean="0"/>
              <a:t> </a:t>
            </a:r>
            <a:r>
              <a:rPr lang="en-US" dirty="0" err="1" smtClean="0"/>
              <a:t>রেখে</a:t>
            </a:r>
            <a:r>
              <a:rPr lang="en-US" dirty="0" smtClean="0"/>
              <a:t> </a:t>
            </a:r>
            <a:r>
              <a:rPr lang="en-US" dirty="0" err="1" smtClean="0"/>
              <a:t>আমাদেরকে</a:t>
            </a:r>
            <a:r>
              <a:rPr lang="en-US" dirty="0" smtClean="0"/>
              <a:t> </a:t>
            </a:r>
            <a:r>
              <a:rPr lang="en-US" dirty="0" err="1" smtClean="0"/>
              <a:t>Educatoin</a:t>
            </a:r>
            <a:r>
              <a:rPr lang="en-US" dirty="0" smtClean="0"/>
              <a:t> Plan  </a:t>
            </a:r>
            <a:r>
              <a:rPr lang="en-US" dirty="0" err="1" smtClean="0"/>
              <a:t>তৈরী</a:t>
            </a:r>
            <a:r>
              <a:rPr lang="en-US" dirty="0" smtClean="0"/>
              <a:t> </a:t>
            </a:r>
            <a:r>
              <a:rPr lang="en-US" dirty="0" err="1" smtClean="0"/>
              <a:t>করতে</a:t>
            </a:r>
            <a:r>
              <a:rPr lang="en-US" dirty="0" smtClean="0"/>
              <a:t> </a:t>
            </a:r>
            <a:r>
              <a:rPr lang="en-US" dirty="0" err="1" smtClean="0"/>
              <a:t>হবে</a:t>
            </a:r>
            <a:r>
              <a:rPr lang="en-US" dirty="0" smtClean="0"/>
              <a:t>। </a:t>
            </a:r>
            <a:r>
              <a:rPr lang="en-US" dirty="0" err="1" smtClean="0"/>
              <a:t>এই</a:t>
            </a:r>
            <a:r>
              <a:rPr lang="en-US" dirty="0" smtClean="0"/>
              <a:t> </a:t>
            </a:r>
            <a:r>
              <a:rPr lang="bn-IN" dirty="0"/>
              <a:t> </a:t>
            </a:r>
            <a:r>
              <a:rPr lang="en-US" dirty="0"/>
              <a:t>Group </a:t>
            </a:r>
            <a:r>
              <a:rPr lang="en-US" dirty="0" err="1" smtClean="0"/>
              <a:t>এর</a:t>
            </a:r>
            <a:r>
              <a:rPr lang="en-US" dirty="0" smtClean="0"/>
              <a:t> </a:t>
            </a:r>
            <a:r>
              <a:rPr lang="en-US" dirty="0" err="1" smtClean="0"/>
              <a:t>শিশুদের</a:t>
            </a:r>
            <a:r>
              <a:rPr lang="en-US" dirty="0" smtClean="0"/>
              <a:t> </a:t>
            </a:r>
            <a:r>
              <a:rPr lang="en-US" dirty="0" err="1" smtClean="0"/>
              <a:t>সামান্য</a:t>
            </a:r>
            <a:r>
              <a:rPr lang="en-US" dirty="0" smtClean="0"/>
              <a:t> </a:t>
            </a:r>
            <a:r>
              <a:rPr lang="en-US" dirty="0" err="1" smtClean="0"/>
              <a:t>লেখা</a:t>
            </a:r>
            <a:r>
              <a:rPr lang="en-US" dirty="0" smtClean="0"/>
              <a:t> </a:t>
            </a:r>
            <a:r>
              <a:rPr lang="en-US" dirty="0" err="1" smtClean="0"/>
              <a:t>পড়া</a:t>
            </a:r>
            <a:r>
              <a:rPr lang="en-US" dirty="0" smtClean="0"/>
              <a:t> ও </a:t>
            </a:r>
            <a:r>
              <a:rPr lang="en-US" dirty="0" err="1" smtClean="0"/>
              <a:t>সরল</a:t>
            </a:r>
            <a:r>
              <a:rPr lang="en-US" dirty="0" smtClean="0"/>
              <a:t> </a:t>
            </a:r>
            <a:r>
              <a:rPr lang="en-US" dirty="0" err="1" smtClean="0"/>
              <a:t>অংক</a:t>
            </a:r>
            <a:r>
              <a:rPr lang="en-US" dirty="0" smtClean="0"/>
              <a:t> </a:t>
            </a:r>
            <a:r>
              <a:rPr lang="en-US" dirty="0" err="1" smtClean="0"/>
              <a:t>শেখানোর</a:t>
            </a:r>
            <a:r>
              <a:rPr lang="en-US" dirty="0" smtClean="0"/>
              <a:t> </a:t>
            </a:r>
            <a:r>
              <a:rPr lang="en-US" dirty="0" err="1" smtClean="0"/>
              <a:t>সংগে</a:t>
            </a:r>
            <a:r>
              <a:rPr lang="en-US" dirty="0" smtClean="0"/>
              <a:t> </a:t>
            </a:r>
            <a:r>
              <a:rPr lang="en-US" dirty="0" err="1" smtClean="0"/>
              <a:t>সংগে</a:t>
            </a:r>
            <a:r>
              <a:rPr lang="en-US" dirty="0" smtClean="0"/>
              <a:t> </a:t>
            </a:r>
            <a:r>
              <a:rPr lang="en-US" dirty="0" err="1" smtClean="0"/>
              <a:t>হাতে</a:t>
            </a:r>
            <a:r>
              <a:rPr lang="en-US" dirty="0" smtClean="0"/>
              <a:t> </a:t>
            </a:r>
            <a:r>
              <a:rPr lang="en-US" dirty="0" err="1" smtClean="0"/>
              <a:t>কলমে</a:t>
            </a:r>
            <a:r>
              <a:rPr lang="en-US" dirty="0" smtClean="0"/>
              <a:t> </a:t>
            </a:r>
            <a:r>
              <a:rPr lang="en-US" dirty="0" err="1" smtClean="0"/>
              <a:t>নানা</a:t>
            </a:r>
            <a:r>
              <a:rPr lang="en-US" dirty="0" smtClean="0"/>
              <a:t> </a:t>
            </a:r>
            <a:r>
              <a:rPr lang="en-US" dirty="0" err="1" smtClean="0"/>
              <a:t>ধরনের</a:t>
            </a:r>
            <a:r>
              <a:rPr lang="en-US" dirty="0" smtClean="0"/>
              <a:t> </a:t>
            </a:r>
            <a:r>
              <a:rPr lang="en-US" dirty="0" err="1" smtClean="0"/>
              <a:t>শিক্ষা</a:t>
            </a:r>
            <a:r>
              <a:rPr lang="en-US" dirty="0" smtClean="0"/>
              <a:t> </a:t>
            </a:r>
            <a:r>
              <a:rPr lang="en-US" dirty="0" err="1" smtClean="0"/>
              <a:t>দেয়া</a:t>
            </a:r>
            <a:r>
              <a:rPr lang="en-US" dirty="0" smtClean="0"/>
              <a:t> </a:t>
            </a:r>
            <a:r>
              <a:rPr lang="en-US" dirty="0" err="1" smtClean="0"/>
              <a:t>সম্ভব</a:t>
            </a:r>
            <a:r>
              <a:rPr lang="en-US" dirty="0" smtClean="0"/>
              <a:t> </a:t>
            </a:r>
            <a:r>
              <a:rPr lang="en-US" dirty="0" err="1" smtClean="0"/>
              <a:t>হয়ে</a:t>
            </a:r>
            <a:r>
              <a:rPr lang="en-US" dirty="0" smtClean="0"/>
              <a:t> </a:t>
            </a:r>
            <a:r>
              <a:rPr lang="en-US" dirty="0" err="1" smtClean="0"/>
              <a:t>থাকে</a:t>
            </a:r>
            <a:r>
              <a:rPr lang="en-US" dirty="0" smtClean="0"/>
              <a:t>। </a:t>
            </a:r>
            <a:r>
              <a:rPr lang="en-US" dirty="0" err="1" smtClean="0"/>
              <a:t>শিশুর</a:t>
            </a:r>
            <a:r>
              <a:rPr lang="en-US" dirty="0" smtClean="0"/>
              <a:t> </a:t>
            </a:r>
            <a:r>
              <a:rPr lang="en-US" dirty="0" err="1" smtClean="0"/>
              <a:t>আগ্রহ</a:t>
            </a:r>
            <a:r>
              <a:rPr lang="en-US" dirty="0" smtClean="0"/>
              <a:t> ও </a:t>
            </a:r>
            <a:r>
              <a:rPr lang="en-US" dirty="0" err="1" smtClean="0"/>
              <a:t>উপজোগীতা</a:t>
            </a:r>
            <a:r>
              <a:rPr lang="en-US" dirty="0" smtClean="0"/>
              <a:t> </a:t>
            </a:r>
            <a:r>
              <a:rPr lang="en-US" dirty="0" err="1" smtClean="0"/>
              <a:t>অনুযায়ী</a:t>
            </a:r>
            <a:r>
              <a:rPr lang="en-US" dirty="0" smtClean="0"/>
              <a:t> </a:t>
            </a:r>
            <a:r>
              <a:rPr lang="en-US" dirty="0" err="1" smtClean="0"/>
              <a:t>বিভিন্ন</a:t>
            </a:r>
            <a:r>
              <a:rPr lang="en-US" dirty="0" smtClean="0"/>
              <a:t> </a:t>
            </a:r>
            <a:r>
              <a:rPr lang="en-US" dirty="0" err="1" smtClean="0"/>
              <a:t>বৃত্তিমূলক</a:t>
            </a:r>
            <a:r>
              <a:rPr lang="en-US" dirty="0" smtClean="0"/>
              <a:t> </a:t>
            </a:r>
            <a:r>
              <a:rPr lang="en-US" dirty="0" err="1" smtClean="0"/>
              <a:t>প্রশিক্ষনে</a:t>
            </a:r>
            <a:r>
              <a:rPr lang="en-US" dirty="0" smtClean="0"/>
              <a:t> </a:t>
            </a:r>
            <a:r>
              <a:rPr lang="en-US" dirty="0" err="1" smtClean="0"/>
              <a:t>বিশেষ</a:t>
            </a:r>
            <a:r>
              <a:rPr lang="en-US" dirty="0" smtClean="0"/>
              <a:t> </a:t>
            </a:r>
            <a:r>
              <a:rPr lang="en-US" dirty="0" err="1" smtClean="0"/>
              <a:t>যত্ন</a:t>
            </a:r>
            <a:r>
              <a:rPr lang="en-US" dirty="0" smtClean="0"/>
              <a:t> </a:t>
            </a:r>
            <a:r>
              <a:rPr lang="en-US" dirty="0" err="1" smtClean="0"/>
              <a:t>সহকারে</a:t>
            </a:r>
            <a:r>
              <a:rPr lang="en-US" dirty="0" smtClean="0"/>
              <a:t> </a:t>
            </a:r>
            <a:r>
              <a:rPr lang="en-US" dirty="0" err="1" smtClean="0"/>
              <a:t>তার</a:t>
            </a:r>
            <a:r>
              <a:rPr lang="en-US" dirty="0" smtClean="0"/>
              <a:t> </a:t>
            </a:r>
            <a:r>
              <a:rPr lang="en-US" dirty="0" err="1" smtClean="0"/>
              <a:t>দক্ষতা</a:t>
            </a:r>
            <a:r>
              <a:rPr lang="en-US" dirty="0" smtClean="0"/>
              <a:t> </a:t>
            </a:r>
            <a:r>
              <a:rPr lang="en-US" dirty="0" err="1" smtClean="0"/>
              <a:t>সৃষ্টির</a:t>
            </a:r>
            <a:r>
              <a:rPr lang="en-US" dirty="0" smtClean="0"/>
              <a:t> </a:t>
            </a:r>
            <a:r>
              <a:rPr lang="en-US" dirty="0" err="1" smtClean="0"/>
              <a:t>সর্বাত্মক</a:t>
            </a:r>
            <a:r>
              <a:rPr lang="en-US" dirty="0" smtClean="0"/>
              <a:t> </a:t>
            </a:r>
            <a:r>
              <a:rPr lang="en-US" dirty="0" err="1" smtClean="0"/>
              <a:t>চেষ্টা</a:t>
            </a:r>
            <a:r>
              <a:rPr lang="en-US" dirty="0" smtClean="0"/>
              <a:t> </a:t>
            </a:r>
            <a:r>
              <a:rPr lang="en-US" dirty="0" err="1" smtClean="0"/>
              <a:t>চালাতে</a:t>
            </a:r>
            <a:r>
              <a:rPr lang="en-US" dirty="0" smtClean="0"/>
              <a:t> </a:t>
            </a:r>
            <a:r>
              <a:rPr lang="en-US" dirty="0" err="1" smtClean="0"/>
              <a:t>হবে</a:t>
            </a:r>
            <a:r>
              <a:rPr lang="en-US" dirty="0" smtClean="0"/>
              <a:t>। </a:t>
            </a:r>
            <a:r>
              <a:rPr lang="en-US" dirty="0" err="1" smtClean="0"/>
              <a:t>সাধারণত</a:t>
            </a:r>
            <a:r>
              <a:rPr lang="en-US" dirty="0" smtClean="0"/>
              <a:t> </a:t>
            </a:r>
            <a:r>
              <a:rPr lang="en-US" dirty="0" err="1" smtClean="0"/>
              <a:t>কাপড়</a:t>
            </a:r>
            <a:r>
              <a:rPr lang="en-US" dirty="0" smtClean="0"/>
              <a:t> </a:t>
            </a:r>
            <a:r>
              <a:rPr lang="en-US" dirty="0" err="1" smtClean="0"/>
              <a:t>মেশিনে</a:t>
            </a:r>
            <a:r>
              <a:rPr lang="en-US" dirty="0" smtClean="0"/>
              <a:t> ও </a:t>
            </a:r>
            <a:r>
              <a:rPr lang="en-US" dirty="0" err="1" smtClean="0"/>
              <a:t>হাতে</a:t>
            </a:r>
            <a:r>
              <a:rPr lang="en-US" dirty="0" smtClean="0"/>
              <a:t> </a:t>
            </a:r>
            <a:r>
              <a:rPr lang="en-US" dirty="0" err="1" smtClean="0"/>
              <a:t>সেলাই</a:t>
            </a:r>
            <a:r>
              <a:rPr lang="en-US" dirty="0" smtClean="0"/>
              <a:t>, </a:t>
            </a:r>
            <a:r>
              <a:rPr lang="en-US" dirty="0" err="1" smtClean="0"/>
              <a:t>কাঠের</a:t>
            </a:r>
            <a:r>
              <a:rPr lang="en-US" dirty="0" smtClean="0"/>
              <a:t> </a:t>
            </a:r>
            <a:r>
              <a:rPr lang="en-US" dirty="0" err="1" smtClean="0"/>
              <a:t>কাজ</a:t>
            </a:r>
            <a:r>
              <a:rPr lang="en-US" dirty="0" smtClean="0"/>
              <a:t> , </a:t>
            </a:r>
            <a:r>
              <a:rPr lang="en-US" dirty="0" err="1" smtClean="0"/>
              <a:t>রান্নার</a:t>
            </a:r>
            <a:r>
              <a:rPr lang="en-US" dirty="0" smtClean="0"/>
              <a:t> </a:t>
            </a:r>
            <a:r>
              <a:rPr lang="en-US" dirty="0" err="1" smtClean="0"/>
              <a:t>কাজ</a:t>
            </a:r>
            <a:r>
              <a:rPr lang="en-US" dirty="0" smtClean="0"/>
              <a:t> </a:t>
            </a:r>
            <a:r>
              <a:rPr lang="en-US" dirty="0" err="1" smtClean="0"/>
              <a:t>প্রভৃতি</a:t>
            </a:r>
            <a:r>
              <a:rPr lang="en-US" dirty="0" smtClean="0"/>
              <a:t> </a:t>
            </a:r>
            <a:r>
              <a:rPr lang="en-US" dirty="0" err="1" smtClean="0"/>
              <a:t>নানাবিধ</a:t>
            </a:r>
            <a:r>
              <a:rPr lang="en-US" dirty="0" smtClean="0"/>
              <a:t> </a:t>
            </a:r>
            <a:r>
              <a:rPr lang="en-US" dirty="0" err="1" smtClean="0"/>
              <a:t>বিষয়ে</a:t>
            </a:r>
            <a:r>
              <a:rPr lang="en-US" dirty="0" smtClean="0"/>
              <a:t> </a:t>
            </a:r>
            <a:r>
              <a:rPr lang="en-US" dirty="0" err="1" smtClean="0"/>
              <a:t>এদেরকে</a:t>
            </a:r>
            <a:r>
              <a:rPr lang="en-US" dirty="0" smtClean="0"/>
              <a:t> </a:t>
            </a:r>
            <a:r>
              <a:rPr lang="en-US" dirty="0" err="1" smtClean="0"/>
              <a:t>প্রশিক্ষন</a:t>
            </a:r>
            <a:r>
              <a:rPr lang="en-US" dirty="0" smtClean="0"/>
              <a:t> </a:t>
            </a:r>
            <a:r>
              <a:rPr lang="en-US" dirty="0" err="1" smtClean="0"/>
              <a:t>দেয়া</a:t>
            </a:r>
            <a:r>
              <a:rPr lang="en-US" dirty="0" smtClean="0"/>
              <a:t> </a:t>
            </a:r>
            <a:r>
              <a:rPr lang="en-US" dirty="0" err="1" smtClean="0"/>
              <a:t>সম্ভব</a:t>
            </a:r>
            <a:r>
              <a:rPr lang="en-US" dirty="0" smtClean="0"/>
              <a:t>।</a:t>
            </a:r>
            <a:endParaRPr lang="en-SG" dirty="0"/>
          </a:p>
        </p:txBody>
      </p:sp>
    </p:spTree>
    <p:extLst>
      <p:ext uri="{BB962C8B-B14F-4D97-AF65-F5344CB8AC3E}">
        <p14:creationId xmlns:p14="http://schemas.microsoft.com/office/powerpoint/2010/main" val="3361389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lstStyle/>
          <a:p>
            <a:pPr marL="0" indent="0">
              <a:buNone/>
            </a:pPr>
            <a:r>
              <a:rPr lang="bn-IN" dirty="0" smtClean="0"/>
              <a:t>    কারণ মনোস্তত্তবিদরা পর্যবেক্ষণ করে দেখেছেন প্রতিবন্ধীরা এসব কাজগুলো অন্যান্য কাজের তুলনায় কিছুটা দ্রুত করতে পারে। এছাড়া এসব কাজের ব্যবহারিক মূল্যও কম নয়। কাজেই এসব কাজেই এসব কাজের অন্তত কোন একটিতেও একজন প্রতিবন্ধী দক্ষতা অর্জন করতে পারলে তার নিজের জীবিকার জন্য পরমুখাপেক্ষী হতে হবে না। এমন কি অনেক ক্ষেত্রে পরিবারের ভারও কিছুটা বহন করতে সক্ষম। এছাড়া যে কোন ধরনের শিক্ষাদানের ক্ষেত্রে কিছু মৌলিক নীতিমালা থাকে। যার উপর ভিত্তি করে শিক্ষা পদ্ধতি সমূহ গড়ে উঠে। </a:t>
            </a:r>
            <a:endParaRPr lang="en-SG" dirty="0"/>
          </a:p>
        </p:txBody>
      </p:sp>
    </p:spTree>
    <p:extLst>
      <p:ext uri="{BB962C8B-B14F-4D97-AF65-F5344CB8AC3E}">
        <p14:creationId xmlns:p14="http://schemas.microsoft.com/office/powerpoint/2010/main" val="12005005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245</TotalTime>
  <Words>838</Words>
  <Application>Microsoft Office PowerPoint</Application>
  <PresentationFormat>Widescreen</PresentationFormat>
  <Paragraphs>20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Vrinda</vt:lpstr>
      <vt:lpstr>Office Theme</vt:lpstr>
      <vt:lpstr>মানসিক প্রতিবন্ধীদের পরিচালনা এবং তাদের শিক্ষা </vt:lpstr>
      <vt:lpstr>PowerPoint Presentation</vt:lpstr>
      <vt:lpstr>PowerPoint Presentation</vt:lpstr>
      <vt:lpstr>PowerPoint Presentation</vt:lpstr>
      <vt:lpstr>PowerPoint Presentation</vt:lpstr>
      <vt:lpstr>্ভরশীলতা</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মানসিক প্রতিবন্ধীদ</dc:title>
  <dc:creator>Ferdousi Begum</dc:creator>
  <cp:lastModifiedBy>Ferdousi Begum</cp:lastModifiedBy>
  <cp:revision>31</cp:revision>
  <dcterms:created xsi:type="dcterms:W3CDTF">2020-05-18T18:46:39Z</dcterms:created>
  <dcterms:modified xsi:type="dcterms:W3CDTF">2020-05-19T10:20:55Z</dcterms:modified>
</cp:coreProperties>
</file>