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A6A-1F80-4B95-A13B-E3D314AE0AA0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570-2687-43D7-AE24-FF819D6F3C1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98248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A6A-1F80-4B95-A13B-E3D314AE0AA0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570-2687-43D7-AE24-FF819D6F3C1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5871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A6A-1F80-4B95-A13B-E3D314AE0AA0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570-2687-43D7-AE24-FF819D6F3C1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95458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A6A-1F80-4B95-A13B-E3D314AE0AA0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570-2687-43D7-AE24-FF819D6F3C1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071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A6A-1F80-4B95-A13B-E3D314AE0AA0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570-2687-43D7-AE24-FF819D6F3C1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8904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A6A-1F80-4B95-A13B-E3D314AE0AA0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570-2687-43D7-AE24-FF819D6F3C1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66726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A6A-1F80-4B95-A13B-E3D314AE0AA0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570-2687-43D7-AE24-FF819D6F3C1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20348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A6A-1F80-4B95-A13B-E3D314AE0AA0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570-2687-43D7-AE24-FF819D6F3C1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2296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A6A-1F80-4B95-A13B-E3D314AE0AA0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570-2687-43D7-AE24-FF819D6F3C1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09964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A6A-1F80-4B95-A13B-E3D314AE0AA0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570-2687-43D7-AE24-FF819D6F3C1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375267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3A6A-1F80-4B95-A13B-E3D314AE0AA0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7A570-2687-43D7-AE24-FF819D6F3C1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7578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3A6A-1F80-4B95-A13B-E3D314AE0AA0}" type="datetimeFigureOut">
              <a:rPr lang="en-SG" smtClean="0"/>
              <a:t>19/5/2020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7A570-2687-43D7-AE24-FF819D6F3C1A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14671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মানসিক</a:t>
            </a:r>
            <a:r>
              <a:rPr lang="en-US" dirty="0" smtClean="0"/>
              <a:t> </a:t>
            </a:r>
            <a:r>
              <a:rPr lang="en-US" dirty="0" err="1" smtClean="0"/>
              <a:t>প্রতিবন্ধীদের</a:t>
            </a:r>
            <a:r>
              <a:rPr lang="en-US" dirty="0" smtClean="0"/>
              <a:t> </a:t>
            </a:r>
            <a:r>
              <a:rPr lang="en-US" dirty="0" err="1" smtClean="0"/>
              <a:t>পরিচালনার</a:t>
            </a:r>
            <a:r>
              <a:rPr lang="en-US" dirty="0" smtClean="0"/>
              <a:t> </a:t>
            </a:r>
            <a:r>
              <a:rPr lang="en-US" dirty="0" err="1" smtClean="0"/>
              <a:t>নীতি</a:t>
            </a:r>
            <a:r>
              <a:rPr lang="en-US" dirty="0" smtClean="0"/>
              <a:t> </a:t>
            </a:r>
            <a:endParaRPr lang="en-S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মানসিক</a:t>
            </a:r>
            <a:r>
              <a:rPr lang="en-US" dirty="0" smtClean="0"/>
              <a:t> </a:t>
            </a:r>
            <a:r>
              <a:rPr lang="en-US" dirty="0" err="1" smtClean="0"/>
              <a:t>প্রতিবন্ধীদের</a:t>
            </a:r>
            <a:r>
              <a:rPr lang="en-US" dirty="0" smtClean="0"/>
              <a:t> </a:t>
            </a:r>
            <a:r>
              <a:rPr lang="en-US" dirty="0" err="1" smtClean="0"/>
              <a:t>পরিচালনা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শিক্ষাদানের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আমাদের</a:t>
            </a:r>
            <a:r>
              <a:rPr lang="en-US" dirty="0" smtClean="0"/>
              <a:t> </a:t>
            </a:r>
            <a:r>
              <a:rPr lang="en-US" dirty="0" err="1" smtClean="0"/>
              <a:t>কত</a:t>
            </a:r>
            <a:r>
              <a:rPr lang="en-US" dirty="0" smtClean="0"/>
              <a:t> </a:t>
            </a:r>
            <a:r>
              <a:rPr lang="en-US" dirty="0" err="1" smtClean="0"/>
              <a:t>গুলি</a:t>
            </a:r>
            <a:r>
              <a:rPr lang="en-US" dirty="0" smtClean="0"/>
              <a:t> </a:t>
            </a:r>
            <a:r>
              <a:rPr lang="en-US" dirty="0" err="1" smtClean="0"/>
              <a:t>নীতি</a:t>
            </a:r>
            <a:r>
              <a:rPr lang="en-US" dirty="0" smtClean="0"/>
              <a:t> </a:t>
            </a:r>
            <a:r>
              <a:rPr lang="en-US" dirty="0" err="1" smtClean="0"/>
              <a:t>মেনে</a:t>
            </a:r>
            <a:r>
              <a:rPr lang="en-US" dirty="0" smtClean="0"/>
              <a:t> </a:t>
            </a:r>
            <a:r>
              <a:rPr lang="en-US" dirty="0" err="1" smtClean="0"/>
              <a:t>চলতে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সেই</a:t>
            </a:r>
            <a:r>
              <a:rPr lang="en-US" dirty="0" smtClean="0"/>
              <a:t> </a:t>
            </a:r>
            <a:r>
              <a:rPr lang="en-US" dirty="0" err="1" smtClean="0"/>
              <a:t>অনুযায়ী</a:t>
            </a:r>
            <a:r>
              <a:rPr lang="en-US" dirty="0" smtClean="0"/>
              <a:t> </a:t>
            </a:r>
            <a:r>
              <a:rPr lang="en-US" dirty="0" err="1" smtClean="0"/>
              <a:t>তাদের</a:t>
            </a:r>
            <a:r>
              <a:rPr lang="en-US" dirty="0" smtClean="0"/>
              <a:t> </a:t>
            </a:r>
            <a:r>
              <a:rPr lang="en-US" dirty="0" err="1" smtClean="0"/>
              <a:t>পরিচালনা</a:t>
            </a:r>
            <a:r>
              <a:rPr lang="en-US" dirty="0" smtClean="0"/>
              <a:t> ও </a:t>
            </a:r>
            <a:r>
              <a:rPr lang="en-US" dirty="0" err="1" smtClean="0"/>
              <a:t>শিক্ষা</a:t>
            </a:r>
            <a:r>
              <a:rPr lang="en-US" dirty="0" smtClean="0"/>
              <a:t> </a:t>
            </a:r>
            <a:r>
              <a:rPr lang="en-US" dirty="0" err="1" smtClean="0"/>
              <a:t>দিতে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। </a:t>
            </a:r>
            <a:r>
              <a:rPr lang="en-US" dirty="0" err="1" smtClean="0"/>
              <a:t>যেমন</a:t>
            </a:r>
            <a:r>
              <a:rPr lang="en-US" dirty="0" smtClean="0"/>
              <a:t> ---</a:t>
            </a:r>
          </a:p>
          <a:p>
            <a:pPr marL="457200" indent="-457200">
              <a:buAutoNum type="arabicParenBoth"/>
            </a:pPr>
            <a:r>
              <a:rPr lang="en-US" dirty="0" err="1" smtClean="0"/>
              <a:t>আনন্দদায়ক</a:t>
            </a:r>
            <a:r>
              <a:rPr lang="en-US" dirty="0" smtClean="0"/>
              <a:t> </a:t>
            </a:r>
            <a:r>
              <a:rPr lang="en-US" dirty="0" err="1" smtClean="0"/>
              <a:t>পরিবেশে</a:t>
            </a:r>
            <a:r>
              <a:rPr lang="en-US" dirty="0" smtClean="0"/>
              <a:t> </a:t>
            </a:r>
            <a:r>
              <a:rPr lang="en-US" dirty="0" err="1" smtClean="0"/>
              <a:t>শিশুরা</a:t>
            </a:r>
            <a:r>
              <a:rPr lang="en-US" dirty="0" smtClean="0"/>
              <a:t> </a:t>
            </a:r>
            <a:r>
              <a:rPr lang="en-US" dirty="0" err="1" smtClean="0"/>
              <a:t>ভালভাবে</a:t>
            </a:r>
            <a:r>
              <a:rPr lang="en-US" dirty="0" smtClean="0"/>
              <a:t> </a:t>
            </a:r>
            <a:r>
              <a:rPr lang="en-US" dirty="0" err="1" smtClean="0"/>
              <a:t>শেখে</a:t>
            </a:r>
            <a:r>
              <a:rPr lang="en-US" dirty="0" smtClean="0"/>
              <a:t>। </a:t>
            </a:r>
          </a:p>
          <a:p>
            <a:pPr marL="457200" indent="-457200">
              <a:buAutoNum type="arabicParenBoth"/>
            </a:pPr>
            <a:r>
              <a:rPr lang="en-US" dirty="0" smtClean="0"/>
              <a:t> </a:t>
            </a:r>
            <a:r>
              <a:rPr lang="en-US" dirty="0" err="1" smtClean="0"/>
              <a:t>পুরস্কার</a:t>
            </a:r>
            <a:r>
              <a:rPr lang="en-US" dirty="0" smtClean="0"/>
              <a:t> </a:t>
            </a:r>
            <a:r>
              <a:rPr lang="en-US" dirty="0" err="1" smtClean="0"/>
              <a:t>শিক্ষা</a:t>
            </a:r>
            <a:r>
              <a:rPr lang="en-US" dirty="0" smtClean="0"/>
              <a:t> </a:t>
            </a:r>
            <a:r>
              <a:rPr lang="en-US" dirty="0" err="1" smtClean="0"/>
              <a:t>গ্রহণকে</a:t>
            </a:r>
            <a:r>
              <a:rPr lang="en-US" dirty="0" smtClean="0"/>
              <a:t> </a:t>
            </a:r>
            <a:r>
              <a:rPr lang="en-US" dirty="0" err="1" smtClean="0"/>
              <a:t>উৎসাহিত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।</a:t>
            </a:r>
          </a:p>
          <a:p>
            <a:pPr marL="457200" indent="-457200">
              <a:buAutoNum type="arabicParenBoth"/>
            </a:pPr>
            <a:r>
              <a:rPr lang="en-US" dirty="0"/>
              <a:t> </a:t>
            </a:r>
            <a:r>
              <a:rPr lang="en-US" dirty="0" err="1" smtClean="0"/>
              <a:t>ইন্দ্রিয়সমূহের</a:t>
            </a:r>
            <a:r>
              <a:rPr lang="en-US" dirty="0" smtClean="0"/>
              <a:t> </a:t>
            </a:r>
            <a:r>
              <a:rPr lang="en-US" dirty="0" err="1" smtClean="0"/>
              <a:t>উদ্দীপনা</a:t>
            </a:r>
            <a:r>
              <a:rPr lang="en-US" dirty="0" smtClean="0"/>
              <a:t> </a:t>
            </a:r>
            <a:r>
              <a:rPr lang="en-US" dirty="0" err="1" smtClean="0"/>
              <a:t>কার্যকরী</a:t>
            </a:r>
            <a:r>
              <a:rPr lang="en-US" dirty="0" smtClean="0"/>
              <a:t> </a:t>
            </a:r>
            <a:r>
              <a:rPr lang="en-US" dirty="0" err="1" smtClean="0"/>
              <a:t>শিক্ষনের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আবশ্যক</a:t>
            </a:r>
            <a:r>
              <a:rPr lang="en-US" dirty="0" smtClean="0"/>
              <a:t> 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75632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IN" dirty="0" smtClean="0"/>
              <a:t>৪। বিকাশধারা অনুসরণ করে শিক্ষা দেওয়া উচিত ।</a:t>
            </a:r>
          </a:p>
          <a:p>
            <a:pPr marL="0" indent="0">
              <a:buNone/>
            </a:pPr>
            <a:r>
              <a:rPr lang="bn-IN" dirty="0" smtClean="0"/>
              <a:t>৫। শরীর সঞ্চালন এবং প্রত্যক্ষনগত যোগ্যতার বিকাশ শিক্ষাদানের প্রাথমিক লক্ষ্য হওয়া উচিত ।</a:t>
            </a:r>
          </a:p>
          <a:p>
            <a:pPr marL="0" indent="0">
              <a:buNone/>
            </a:pPr>
            <a:r>
              <a:rPr lang="bn-IN" dirty="0" smtClean="0"/>
              <a:t>৬। ভাব বিনিময়ের গভীর আগ্রহ ভাষা বিকাশের পক্ষে সহায়ক ।</a:t>
            </a:r>
          </a:p>
          <a:p>
            <a:pPr marL="0" indent="0">
              <a:buNone/>
            </a:pPr>
            <a:r>
              <a:rPr lang="bn-IN" dirty="0" smtClean="0"/>
              <a:t>৭। প্রত্যেক শিশুর জন্য আলাদা আলাদা শিক্ষা কার্যক্রম গ্রহন করা উচিত । </a:t>
            </a:r>
          </a:p>
          <a:p>
            <a:pPr marL="0" indent="0">
              <a:buNone/>
            </a:pPr>
            <a:r>
              <a:rPr lang="bn-IN" dirty="0" smtClean="0"/>
              <a:t>৮। শিক্ষক এবং শিক্ষার্থীর মধ্যে </a:t>
            </a:r>
            <a:r>
              <a:rPr lang="en-US" dirty="0" smtClean="0"/>
              <a:t>friendly </a:t>
            </a:r>
            <a:r>
              <a:rPr lang="en-US" dirty="0" err="1" smtClean="0"/>
              <a:t>সম্পর্ক</a:t>
            </a:r>
            <a:r>
              <a:rPr lang="en-US" dirty="0" smtClean="0"/>
              <a:t> </a:t>
            </a:r>
            <a:r>
              <a:rPr lang="en-US" dirty="0" err="1" smtClean="0"/>
              <a:t>বজায়</a:t>
            </a:r>
            <a:r>
              <a:rPr lang="en-US" dirty="0" smtClean="0"/>
              <a:t> </a:t>
            </a:r>
            <a:r>
              <a:rPr lang="en-US" dirty="0" err="1" smtClean="0"/>
              <a:t>রাখা</a:t>
            </a:r>
            <a:r>
              <a:rPr lang="en-US" dirty="0" smtClean="0"/>
              <a:t> </a:t>
            </a:r>
            <a:r>
              <a:rPr lang="en-US" dirty="0" err="1" smtClean="0"/>
              <a:t>অত্যন্ত</a:t>
            </a:r>
            <a:r>
              <a:rPr lang="en-US" dirty="0" smtClean="0"/>
              <a:t> </a:t>
            </a:r>
            <a:r>
              <a:rPr lang="en-US" dirty="0" err="1" smtClean="0"/>
              <a:t>জরুরী</a:t>
            </a:r>
            <a:r>
              <a:rPr lang="en-US" dirty="0" smtClean="0"/>
              <a:t> ।</a:t>
            </a:r>
          </a:p>
          <a:p>
            <a:pPr marL="0" indent="0">
              <a:buNone/>
            </a:pPr>
            <a:r>
              <a:rPr lang="en-US" dirty="0" smtClean="0"/>
              <a:t>৯। </a:t>
            </a:r>
            <a:r>
              <a:rPr lang="en-US" dirty="0" err="1" smtClean="0"/>
              <a:t>পাঠ</a:t>
            </a:r>
            <a:r>
              <a:rPr lang="en-US" dirty="0" smtClean="0"/>
              <a:t> </a:t>
            </a:r>
            <a:r>
              <a:rPr lang="en-US" dirty="0" err="1" smtClean="0"/>
              <a:t>পরিকল্পনার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bn-IN" dirty="0" smtClean="0"/>
              <a:t> শিক্ষাদান করা হলে শিক্ষন অধিকতর সফল হয় 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070666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১০) শিক্ষার্থীর ব্যক্তিত্বের যথাযথ মর্যাদা প্রদান ।</a:t>
            </a:r>
          </a:p>
          <a:p>
            <a:pPr marL="0" indent="0">
              <a:buNone/>
            </a:pPr>
            <a:r>
              <a:rPr lang="bn-IN" dirty="0" smtClean="0"/>
              <a:t>১১) শিক্ষার্থীর অতীত অভিজ্ঞতা কাজে লাগানো । </a:t>
            </a:r>
          </a:p>
          <a:p>
            <a:pPr marL="0" indent="0">
              <a:buNone/>
            </a:pPr>
            <a:r>
              <a:rPr lang="bn-IN" dirty="0" smtClean="0"/>
              <a:t>১২) শিক্ষার্থীকে আত্মনির্ভরশীল হতে সহায়তা করন । </a:t>
            </a:r>
          </a:p>
          <a:p>
            <a:pPr marL="0" indent="0">
              <a:buNone/>
            </a:pPr>
            <a:r>
              <a:rPr lang="bn-IN" dirty="0" smtClean="0"/>
              <a:t>১৩) শিক্ষাদান অপেক্ষা শিক্ষাগ্রহন প্রক্রিয়াকে অধিকতর গুরুত্ব দেয়া উচিত । </a:t>
            </a:r>
          </a:p>
          <a:p>
            <a:pPr marL="0" indent="0">
              <a:buNone/>
            </a:pPr>
            <a:r>
              <a:rPr lang="bn-IN" dirty="0" smtClean="0"/>
              <a:t>১৪) শিক্ষন পরিচিত বিষয় থেকে ক্রমান্বয়ে অপরিচিত বিষয় শেখাতে হবে । </a:t>
            </a:r>
          </a:p>
          <a:p>
            <a:pPr marL="0" indent="0">
              <a:buNone/>
            </a:pPr>
            <a:r>
              <a:rPr lang="bn-IN" dirty="0" smtClean="0"/>
              <a:t>১৫) সমগ্র বিষয় শেখানোর পর তার অংশ সমূহ শেখাতে হবে ।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239774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dirty="0" smtClean="0"/>
              <a:t>মানসিক প্রতিবন্ধীদের শিক্ষাদানের ক্ষেত্রে সর্বাগ্রে আমাদের হতে হবে ধৈর্যশীল, সহনশীল ও সহানুভূতি সম্পন্ন । ছাত্রদের সাথে হতে হবে </a:t>
            </a:r>
            <a:r>
              <a:rPr lang="en-US" dirty="0" smtClean="0"/>
              <a:t>friendly । </a:t>
            </a:r>
            <a:r>
              <a:rPr lang="en-US" dirty="0" err="1" smtClean="0"/>
              <a:t>তাছাড়া</a:t>
            </a:r>
            <a:r>
              <a:rPr lang="en-US" dirty="0" smtClean="0"/>
              <a:t> </a:t>
            </a:r>
            <a:r>
              <a:rPr lang="en-US" dirty="0" err="1" smtClean="0"/>
              <a:t>প্রতিটি</a:t>
            </a:r>
            <a:r>
              <a:rPr lang="en-US" dirty="0" smtClean="0"/>
              <a:t> </a:t>
            </a:r>
            <a:r>
              <a:rPr lang="en-US" dirty="0" err="1" smtClean="0"/>
              <a:t>ছাত্রের</a:t>
            </a:r>
            <a:r>
              <a:rPr lang="en-US" dirty="0" smtClean="0"/>
              <a:t> </a:t>
            </a:r>
            <a:r>
              <a:rPr lang="en-US" dirty="0" err="1" smtClean="0"/>
              <a:t>শিক্ষাদানের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শিক্ষকদের</a:t>
            </a:r>
            <a:r>
              <a:rPr lang="en-US" dirty="0" smtClean="0"/>
              <a:t> </a:t>
            </a:r>
            <a:r>
              <a:rPr lang="en-US" dirty="0" err="1" smtClean="0"/>
              <a:t>থাকবে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 </a:t>
            </a:r>
            <a:r>
              <a:rPr lang="en-US" dirty="0" err="1" smtClean="0"/>
              <a:t>সঠিক</a:t>
            </a:r>
            <a:r>
              <a:rPr lang="en-US" dirty="0" smtClean="0"/>
              <a:t> </a:t>
            </a:r>
            <a:r>
              <a:rPr lang="en-US" dirty="0" err="1" smtClean="0"/>
              <a:t>পরিকল্পনা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সেই</a:t>
            </a:r>
            <a:r>
              <a:rPr lang="en-US" dirty="0" smtClean="0"/>
              <a:t> </a:t>
            </a:r>
            <a:r>
              <a:rPr lang="en-US" dirty="0" err="1" smtClean="0"/>
              <a:t>পরিকল্পনা</a:t>
            </a:r>
            <a:r>
              <a:rPr lang="en-US" dirty="0" smtClean="0"/>
              <a:t> </a:t>
            </a:r>
            <a:r>
              <a:rPr lang="en-US" dirty="0" err="1" smtClean="0"/>
              <a:t>অনুযায়ী</a:t>
            </a:r>
            <a:r>
              <a:rPr lang="en-US" dirty="0" smtClean="0"/>
              <a:t> </a:t>
            </a:r>
            <a:r>
              <a:rPr lang="en-US" dirty="0" err="1" smtClean="0"/>
              <a:t>ধীরে</a:t>
            </a:r>
            <a:r>
              <a:rPr lang="en-US" dirty="0" smtClean="0"/>
              <a:t> </a:t>
            </a:r>
            <a:r>
              <a:rPr lang="en-US" dirty="0" err="1" smtClean="0"/>
              <a:t>ধীরে</a:t>
            </a:r>
            <a:r>
              <a:rPr lang="en-US" dirty="0" smtClean="0"/>
              <a:t> </a:t>
            </a:r>
            <a:r>
              <a:rPr lang="en-US" dirty="0" err="1" smtClean="0"/>
              <a:t>অগ্রসর</a:t>
            </a:r>
            <a:r>
              <a:rPr lang="en-US" dirty="0" smtClean="0"/>
              <a:t> </a:t>
            </a:r>
            <a:r>
              <a:rPr lang="en-US" dirty="0" err="1" smtClean="0"/>
              <a:t>হতে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</a:t>
            </a:r>
            <a:r>
              <a:rPr lang="en-US" dirty="0" err="1" smtClean="0"/>
              <a:t>অভিভাবকদেরকেও</a:t>
            </a:r>
            <a:r>
              <a:rPr lang="en-US" dirty="0" smtClean="0"/>
              <a:t> </a:t>
            </a:r>
            <a:r>
              <a:rPr lang="en-US" dirty="0" err="1" smtClean="0"/>
              <a:t>শিক্ষকদের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সমান</a:t>
            </a:r>
            <a:r>
              <a:rPr lang="en-US" dirty="0" smtClean="0"/>
              <a:t> </a:t>
            </a:r>
            <a:r>
              <a:rPr lang="en-US" dirty="0" err="1" smtClean="0"/>
              <a:t>দায়িত্ব</a:t>
            </a:r>
            <a:r>
              <a:rPr lang="en-US" dirty="0" smtClean="0"/>
              <a:t> </a:t>
            </a:r>
            <a:r>
              <a:rPr lang="en-US" dirty="0" err="1" smtClean="0"/>
              <a:t>পালন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 । </a:t>
            </a:r>
            <a:r>
              <a:rPr lang="en-US" dirty="0" err="1" smtClean="0"/>
              <a:t>অভিভাবকরা</a:t>
            </a:r>
            <a:r>
              <a:rPr lang="en-US" dirty="0" smtClean="0"/>
              <a:t> </a:t>
            </a:r>
            <a:r>
              <a:rPr lang="en-US" dirty="0" err="1" smtClean="0"/>
              <a:t>স্বাভাবিক</a:t>
            </a:r>
            <a:r>
              <a:rPr lang="en-US" dirty="0" smtClean="0"/>
              <a:t> </a:t>
            </a:r>
            <a:r>
              <a:rPr lang="en-US" dirty="0" err="1" smtClean="0"/>
              <a:t>কারনে</a:t>
            </a:r>
            <a:r>
              <a:rPr lang="en-US" dirty="0" smtClean="0"/>
              <a:t> </a:t>
            </a:r>
            <a:r>
              <a:rPr lang="en-US" dirty="0" err="1" smtClean="0"/>
              <a:t>এসব</a:t>
            </a:r>
            <a:r>
              <a:rPr lang="en-US" dirty="0" smtClean="0"/>
              <a:t> </a:t>
            </a:r>
            <a:r>
              <a:rPr lang="en-US" dirty="0" err="1" smtClean="0"/>
              <a:t>অসহায়</a:t>
            </a:r>
            <a:r>
              <a:rPr lang="en-US" dirty="0" smtClean="0"/>
              <a:t> </a:t>
            </a:r>
            <a:r>
              <a:rPr lang="en-US" dirty="0" err="1" smtClean="0"/>
              <a:t>শিশুদের</a:t>
            </a:r>
            <a:r>
              <a:rPr lang="en-US" dirty="0" smtClean="0"/>
              <a:t> </a:t>
            </a:r>
            <a:r>
              <a:rPr lang="en-US" dirty="0" err="1" smtClean="0"/>
              <a:t>প্রতি</a:t>
            </a:r>
            <a:r>
              <a:rPr lang="en-US" dirty="0" smtClean="0"/>
              <a:t> </a:t>
            </a:r>
            <a:r>
              <a:rPr lang="en-US" dirty="0" err="1" smtClean="0"/>
              <a:t>বেশী</a:t>
            </a:r>
            <a:r>
              <a:rPr lang="en-US" dirty="0" smtClean="0"/>
              <a:t> </a:t>
            </a:r>
            <a:r>
              <a:rPr lang="en-US" dirty="0" err="1" smtClean="0"/>
              <a:t>মাত্রায়</a:t>
            </a:r>
            <a:r>
              <a:rPr lang="en-US" dirty="0" smtClean="0"/>
              <a:t> </a:t>
            </a:r>
            <a:r>
              <a:rPr lang="en-US" dirty="0" err="1" smtClean="0"/>
              <a:t>স্নেহপ্রবন</a:t>
            </a:r>
            <a:r>
              <a:rPr lang="en-US" dirty="0" smtClean="0"/>
              <a:t> </a:t>
            </a:r>
            <a:r>
              <a:rPr lang="en-US" dirty="0" err="1" smtClean="0"/>
              <a:t>যত্নশীল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 </a:t>
            </a:r>
            <a:r>
              <a:rPr lang="en-US" dirty="0" err="1" smtClean="0"/>
              <a:t>পিতামাতার</a:t>
            </a:r>
            <a:r>
              <a:rPr lang="en-US" dirty="0" smtClean="0"/>
              <a:t> </a:t>
            </a:r>
            <a:r>
              <a:rPr lang="en-US" dirty="0" err="1" smtClean="0"/>
              <a:t>আচরন</a:t>
            </a:r>
            <a:r>
              <a:rPr lang="en-US" dirty="0" smtClean="0"/>
              <a:t> </a:t>
            </a:r>
            <a:r>
              <a:rPr lang="en-US" dirty="0" err="1" smtClean="0"/>
              <a:t>শিশু</a:t>
            </a:r>
            <a:r>
              <a:rPr lang="en-US" dirty="0" smtClean="0"/>
              <a:t> </a:t>
            </a:r>
            <a:r>
              <a:rPr lang="en-US" dirty="0" err="1" smtClean="0"/>
              <a:t>মনস্তত্বে</a:t>
            </a:r>
            <a:r>
              <a:rPr lang="en-US" dirty="0" smtClean="0"/>
              <a:t> </a:t>
            </a:r>
            <a:r>
              <a:rPr lang="en-US" dirty="0" err="1" smtClean="0"/>
              <a:t>বিশেষভাবে</a:t>
            </a:r>
            <a:r>
              <a:rPr lang="en-US" dirty="0" smtClean="0"/>
              <a:t> </a:t>
            </a:r>
            <a:r>
              <a:rPr lang="en-US" dirty="0" err="1" smtClean="0"/>
              <a:t>প্রভাব</a:t>
            </a:r>
            <a:r>
              <a:rPr lang="en-US" dirty="0" smtClean="0"/>
              <a:t> </a:t>
            </a:r>
            <a:r>
              <a:rPr lang="en-US" dirty="0" err="1" smtClean="0"/>
              <a:t>বিস্তার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smtClean="0"/>
              <a:t> ।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56057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253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Vrinda</vt:lpstr>
      <vt:lpstr>Office Theme</vt:lpstr>
      <vt:lpstr>মানসিক প্রতিবন্ধীদের পরিচালনার নীতি 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মানসিক প্রতিবন্ধীদের পরিচালনার নীতি</dc:title>
  <dc:creator>Ferdousi Begum</dc:creator>
  <cp:lastModifiedBy>Ferdousi Begum</cp:lastModifiedBy>
  <cp:revision>10</cp:revision>
  <dcterms:created xsi:type="dcterms:W3CDTF">2020-05-19T14:30:57Z</dcterms:created>
  <dcterms:modified xsi:type="dcterms:W3CDTF">2020-05-19T15:58:44Z</dcterms:modified>
</cp:coreProperties>
</file>