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327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671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510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548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6709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7627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105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335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399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148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264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2B13-340A-4246-8942-FB81A666FFB8}" type="datetimeFigureOut">
              <a:rPr lang="en-SG" smtClean="0"/>
              <a:t>21/5/2020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91E2-D369-4A7F-BAC5-300E4D386B8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97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Special care for gifted children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প্রতিভাবান</a:t>
            </a:r>
            <a:r>
              <a:rPr lang="en-US" dirty="0" smtClean="0"/>
              <a:t> </a:t>
            </a:r>
            <a:r>
              <a:rPr lang="en-US" dirty="0" err="1" smtClean="0"/>
              <a:t>ছাত্রদের</a:t>
            </a:r>
            <a:r>
              <a:rPr lang="en-US" dirty="0" smtClean="0"/>
              <a:t> </a:t>
            </a:r>
            <a:r>
              <a:rPr lang="en-US" dirty="0" err="1" smtClean="0"/>
              <a:t>শিক্ষামূলক</a:t>
            </a:r>
            <a:r>
              <a:rPr lang="en-US" dirty="0" smtClean="0"/>
              <a:t> </a:t>
            </a:r>
            <a:r>
              <a:rPr lang="en-US" dirty="0" err="1" smtClean="0"/>
              <a:t>কর্মকাণ্ডে</a:t>
            </a:r>
            <a:r>
              <a:rPr lang="en-US" dirty="0" smtClean="0"/>
              <a:t> </a:t>
            </a:r>
            <a:r>
              <a:rPr lang="en-US" dirty="0" err="1" smtClean="0"/>
              <a:t>উৎসাহ</a:t>
            </a:r>
            <a:r>
              <a:rPr lang="en-US" dirty="0" smtClean="0"/>
              <a:t> </a:t>
            </a:r>
            <a:r>
              <a:rPr lang="en-US" dirty="0" err="1" smtClean="0"/>
              <a:t>যোগাতে</a:t>
            </a:r>
            <a:r>
              <a:rPr lang="en-US" dirty="0" smtClean="0"/>
              <a:t> </a:t>
            </a:r>
            <a:r>
              <a:rPr lang="en-US" dirty="0" err="1" smtClean="0"/>
              <a:t>শিক্ষকগণ</a:t>
            </a:r>
            <a:r>
              <a:rPr lang="en-US" dirty="0" smtClean="0"/>
              <a:t>  </a:t>
            </a:r>
            <a:r>
              <a:rPr lang="en-US" dirty="0" err="1" smtClean="0"/>
              <a:t>নিম্নোক্ত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শিক্ষামূলক</a:t>
            </a:r>
            <a:r>
              <a:rPr lang="en-US" dirty="0" smtClean="0"/>
              <a:t> </a:t>
            </a:r>
            <a:r>
              <a:rPr lang="en-US" dirty="0" err="1" smtClean="0"/>
              <a:t>কর্মকাণ্ডগুলি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পারেন</a:t>
            </a:r>
            <a:r>
              <a:rPr lang="en-US" dirty="0" smtClean="0"/>
              <a:t>। </a:t>
            </a:r>
            <a:r>
              <a:rPr lang="en-US" dirty="0" err="1" smtClean="0"/>
              <a:t>এসব</a:t>
            </a:r>
            <a:r>
              <a:rPr lang="en-US" dirty="0" smtClean="0"/>
              <a:t>  </a:t>
            </a:r>
            <a:r>
              <a:rPr lang="en-US" dirty="0" err="1" smtClean="0"/>
              <a:t>কর্মকাণ্ডগুলি</a:t>
            </a:r>
            <a:r>
              <a:rPr lang="en-US" dirty="0" smtClean="0"/>
              <a:t> 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ভাসা</a:t>
            </a:r>
            <a:r>
              <a:rPr lang="en-US" dirty="0" smtClean="0"/>
              <a:t>, </a:t>
            </a:r>
            <a:r>
              <a:rPr lang="en-US" dirty="0" err="1" smtClean="0"/>
              <a:t>শিল্প</a:t>
            </a:r>
            <a:r>
              <a:rPr lang="en-US" dirty="0" smtClean="0"/>
              <a:t> ও </a:t>
            </a:r>
            <a:r>
              <a:rPr lang="en-US" dirty="0" err="1" smtClean="0"/>
              <a:t>সৃজনশীলতা</a:t>
            </a:r>
            <a:r>
              <a:rPr lang="en-US" dirty="0" smtClean="0"/>
              <a:t> </a:t>
            </a:r>
            <a:r>
              <a:rPr lang="en-US" dirty="0" err="1" smtClean="0"/>
              <a:t>বাড়াবে</a:t>
            </a:r>
            <a:r>
              <a:rPr lang="en-US" dirty="0" smtClean="0"/>
              <a:t> -----</a:t>
            </a:r>
          </a:p>
          <a:p>
            <a:pPr marL="457200" indent="-457200">
              <a:buAutoNum type="arabicParenBoth"/>
            </a:pPr>
            <a:r>
              <a:rPr lang="en-US" dirty="0" err="1" smtClean="0"/>
              <a:t>শ্রবণ</a:t>
            </a:r>
            <a:r>
              <a:rPr lang="en-US" dirty="0" smtClean="0"/>
              <a:t> , </a:t>
            </a:r>
          </a:p>
          <a:p>
            <a:pPr marL="457200" indent="-457200">
              <a:buAutoNum type="arabicParenBoth"/>
            </a:pPr>
            <a:r>
              <a:rPr lang="en-US" dirty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, </a:t>
            </a:r>
          </a:p>
          <a:p>
            <a:pPr marL="457200" indent="-457200">
              <a:buAutoNum type="arabicParenBoth"/>
            </a:pP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,  </a:t>
            </a:r>
          </a:p>
          <a:p>
            <a:pPr marL="457200" indent="-457200">
              <a:buAutoNum type="arabicParenBoth"/>
            </a:pPr>
            <a:r>
              <a:rPr lang="en-US" dirty="0"/>
              <a:t> </a:t>
            </a:r>
            <a:r>
              <a:rPr lang="en-US" dirty="0" err="1" smtClean="0"/>
              <a:t>লিখন</a:t>
            </a:r>
            <a:r>
              <a:rPr lang="en-US" dirty="0" smtClean="0"/>
              <a:t> ও </a:t>
            </a:r>
          </a:p>
          <a:p>
            <a:pPr marL="457200" indent="-457200">
              <a:buAutoNum type="arabicParenBoth"/>
            </a:pPr>
            <a:r>
              <a:rPr lang="en-US" dirty="0"/>
              <a:t> </a:t>
            </a:r>
            <a:r>
              <a:rPr lang="en-US" dirty="0" err="1" smtClean="0"/>
              <a:t>শিল্পকর্ম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0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শ্রবণঃ—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(ক) বিতর্ক আলোচনা, প্রচারিত সংবাদ সমালোচনার দৃষ্টি নিয়ে শুনতে দিতে হবে এবং তাদের এ সম্পর্কে অভিমত বা মন্তব্য প্রকাশ করতে দিতে হবে ।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(খ) রেডিও,  টেলিভিশন, শিল্পীদের উপস্থাপনগুলো লক্ষ্য করতে দিতে হবে। প্রতিভাবান শিশুদেরকে বলতে হবে তারা যেনো শিল্পীদের বক্তব্যের জটিলতা, শব্দচারন, বাচনভঙ্গি ও শব্দের যথাযথ ব্যবহার সম্পর্কিত দোষ- ত্রূটি খুজে বের করে।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(গ) রেকর্ডকৃত বক্ত্রিতার দোষ ত্রূটি বের করতে প্রতিভাবান শিশুদের আহবান জানাতে হবে।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349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বলাঃ—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(ক) একটি মৌখিক রিপোর্ট টি তৈরীর জন্য সংশ্লিষ্ট ব্যক্তিদের সাক্ষাৎকার গ্রহণ করতে দিতে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(খ) সংসদীয় কার্যবিধি পেনাল ডিসকাশন ,বিতর্ক ইত্যাদির উপস্থাপন কৌশল শেখাতে ও ব্যবহার করার সুযোগ থাকতে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(গ) ক্লাসে মূল গল্প বলতে দিতে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(ঘ) আবৃত্তির জন্য কবিতা বাছাই করতে হবে এবং আবৃত্তির জন্য দল গঠন করতে হবে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2972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পাঠঃ—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(ক) লাইব্রেরীর ক্যাটালগ , কার্ড, এটলাস ইয়ার বুক ও পাঠক নির্দেশ ব্যবহার শেখাতে হবে যাতে করে তথ্য সংগ্রহ তাদের কাছে সহজতর হয়ে উঠে ।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(খ) উৎসাহকে প্রকাশ করার জন্য পাঠের পরিধি বাড়াতে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(গ) নির্বাচিত গল্প , কবিতা, নিজস্ব স্টাইলে বলতে দিতে হবে।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(ঘ) একটি সমন্বিত পাঠ কর্মসূচী তৈরী করতে হবে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3135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লিখনঃ-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(ক) দ্রুত ও যথাযথ নোট লেখায় কৌশল জানতে হবে ।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(খ)  আউট লাইন করার দক্ষতা আনতে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(গ)  শব্দ সংক্ষেপে ব্যবহার শেখাতে হবে ।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(ঘ)  নতুন শেখা শব্দের একটি তালিকা তৈরী করতে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(ঙ)  কক্ষের জন্য তৈরী একটি সংবাদপত্র সম্পাদন শেখাতে হবে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740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শিল্পকর্মঃ-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(ক)  মঞ্চ তৈরী ও পোশাক ডিজাইন পরিকল্পনা নিতে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(খ)  ডিজাইন সহ পুতুল তৈরী শেখাতে হবে ।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(গ)  ক্লাসরুমে বুলেটিন বোর্ডের পরিকল্পনা শেখাতে হবে । </a:t>
            </a:r>
          </a:p>
          <a:p>
            <a:pPr marL="0" indent="0">
              <a:buNone/>
            </a:pPr>
            <a:r>
              <a:rPr lang="bn-IN"/>
              <a:t> </a:t>
            </a:r>
            <a:r>
              <a:rPr lang="bn-IN" smtClean="0"/>
              <a:t>     (ঘ)  প্রদর্শনের আয়োজন করতে হবে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087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Vrinda</vt:lpstr>
      <vt:lpstr>Office Theme</vt:lpstr>
      <vt:lpstr>Special care for gifted children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care for gifted children</dc:title>
  <dc:creator>Ferdousi Begum</dc:creator>
  <cp:lastModifiedBy>Ferdousi Begum</cp:lastModifiedBy>
  <cp:revision>10</cp:revision>
  <dcterms:created xsi:type="dcterms:W3CDTF">2020-05-20T18:24:08Z</dcterms:created>
  <dcterms:modified xsi:type="dcterms:W3CDTF">2020-05-20T19:43:36Z</dcterms:modified>
</cp:coreProperties>
</file>