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233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9583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3180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135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72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6932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023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7995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449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237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687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6C712-3AFF-487E-8FD9-A88A2429CEE2}" type="datetimeFigureOut">
              <a:rPr lang="en-SG" smtClean="0"/>
              <a:t>22/5/2020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5C8DD-1725-4031-A39C-9AB8B5EC44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6657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Intelligence( </a:t>
            </a:r>
            <a:r>
              <a:rPr lang="en-US" dirty="0" err="1" smtClean="0"/>
              <a:t>বুদ্ধি</a:t>
            </a:r>
            <a:r>
              <a:rPr lang="en-US" smtClean="0"/>
              <a:t> )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মনোবিজ্ঞানী</a:t>
            </a:r>
            <a:r>
              <a:rPr lang="en-US" dirty="0" smtClean="0"/>
              <a:t>  </a:t>
            </a:r>
            <a:r>
              <a:rPr lang="en-US" dirty="0" err="1" smtClean="0"/>
              <a:t>Tarman</a:t>
            </a:r>
            <a:r>
              <a:rPr lang="en-US" dirty="0" smtClean="0"/>
              <a:t> </a:t>
            </a:r>
            <a:r>
              <a:rPr lang="en-US" dirty="0" err="1" smtClean="0"/>
              <a:t>বলেন</a:t>
            </a:r>
            <a:r>
              <a:rPr lang="en-US" dirty="0" smtClean="0"/>
              <a:t>, “</a:t>
            </a:r>
            <a:r>
              <a:rPr lang="en-US" dirty="0" err="1" smtClean="0"/>
              <a:t>বুদ্ধি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বিমূর্ত</a:t>
            </a:r>
            <a:r>
              <a:rPr lang="en-US" dirty="0" smtClean="0"/>
              <a:t> </a:t>
            </a:r>
            <a:r>
              <a:rPr lang="en-US" dirty="0" err="1" smtClean="0"/>
              <a:t>চিন্তা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শক্তি</a:t>
            </a:r>
            <a:r>
              <a:rPr lang="en-US" dirty="0" smtClean="0"/>
              <a:t> “।         </a:t>
            </a:r>
            <a:r>
              <a:rPr lang="en-US" dirty="0" err="1" smtClean="0"/>
              <a:t>মনোবিজ্ঞানী</a:t>
            </a:r>
            <a:r>
              <a:rPr lang="en-US" dirty="0" smtClean="0"/>
              <a:t> </a:t>
            </a:r>
            <a:r>
              <a:rPr lang="en-US" dirty="0" err="1" smtClean="0"/>
              <a:t>Tharmdick</a:t>
            </a:r>
            <a:r>
              <a:rPr lang="en-US" dirty="0" smtClean="0"/>
              <a:t> </a:t>
            </a:r>
            <a:r>
              <a:rPr lang="en-US" dirty="0" err="1" smtClean="0"/>
              <a:t>বলেন</a:t>
            </a:r>
            <a:r>
              <a:rPr lang="en-US" dirty="0" smtClean="0"/>
              <a:t> “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বিষয়ের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সংযোগ</a:t>
            </a:r>
            <a:r>
              <a:rPr lang="en-US" dirty="0" smtClean="0"/>
              <a:t> </a:t>
            </a:r>
            <a:r>
              <a:rPr lang="en-US" dirty="0" err="1" smtClean="0"/>
              <a:t>স্থাপনের</a:t>
            </a:r>
            <a:r>
              <a:rPr lang="en-US" dirty="0" smtClean="0"/>
              <a:t> </a:t>
            </a:r>
            <a:r>
              <a:rPr lang="en-US" dirty="0" err="1" smtClean="0"/>
              <a:t>সমতাই</a:t>
            </a:r>
            <a:r>
              <a:rPr lang="en-US" dirty="0" smtClean="0"/>
              <a:t> </a:t>
            </a:r>
            <a:r>
              <a:rPr lang="en-US" dirty="0" err="1" smtClean="0"/>
              <a:t>বুদ্ধি</a:t>
            </a:r>
            <a:r>
              <a:rPr lang="en-US" dirty="0" smtClean="0"/>
              <a:t> “। </a:t>
            </a:r>
            <a:endParaRPr lang="en-SG" dirty="0" smtClean="0"/>
          </a:p>
          <a:p>
            <a:r>
              <a:rPr lang="en-US" dirty="0" err="1" smtClean="0"/>
              <a:t>মনোবিজ্ঞানী</a:t>
            </a:r>
            <a:r>
              <a:rPr lang="en-US" dirty="0" smtClean="0"/>
              <a:t>  </a:t>
            </a:r>
            <a:r>
              <a:rPr lang="en-US" dirty="0" err="1" smtClean="0"/>
              <a:t>Marn</a:t>
            </a:r>
            <a:r>
              <a:rPr lang="en-US" dirty="0" smtClean="0"/>
              <a:t> , </a:t>
            </a:r>
            <a:r>
              <a:rPr lang="en-US" dirty="0" err="1" smtClean="0"/>
              <a:t>বুদ্ধির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সংজ্ঞা</a:t>
            </a:r>
            <a:r>
              <a:rPr lang="en-US" dirty="0" smtClean="0"/>
              <a:t> </a:t>
            </a:r>
            <a:r>
              <a:rPr lang="en-US" dirty="0" err="1" smtClean="0"/>
              <a:t>নির্দেশ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---   </a:t>
            </a:r>
            <a:r>
              <a:rPr lang="en-US" dirty="0" err="1" smtClean="0"/>
              <a:t>Marn</a:t>
            </a:r>
            <a:r>
              <a:rPr lang="en-US" dirty="0" smtClean="0"/>
              <a:t> 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মতে</a:t>
            </a:r>
            <a:r>
              <a:rPr lang="en-US" dirty="0" smtClean="0"/>
              <a:t> “ </a:t>
            </a:r>
            <a:r>
              <a:rPr lang="en-US" dirty="0" err="1" smtClean="0"/>
              <a:t>বুদ্ধি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সংগতি</a:t>
            </a:r>
            <a:r>
              <a:rPr lang="en-US" dirty="0" smtClean="0"/>
              <a:t> </a:t>
            </a:r>
            <a:r>
              <a:rPr lang="en-US" dirty="0" err="1" smtClean="0"/>
              <a:t>স্থাপনের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আচরণের</a:t>
            </a:r>
            <a:r>
              <a:rPr lang="en-US" dirty="0" smtClean="0"/>
              <a:t> </a:t>
            </a:r>
            <a:r>
              <a:rPr lang="en-US" dirty="0" err="1" smtClean="0"/>
              <a:t>নমনীয়তা</a:t>
            </a:r>
            <a:r>
              <a:rPr lang="en-US" dirty="0" smtClean="0"/>
              <a:t> “।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সংজ্ঞা</a:t>
            </a:r>
            <a:r>
              <a:rPr lang="bn-IN" dirty="0" smtClean="0"/>
              <a:t>টি প্রাণীজগতে সর্ব স্তরে প্রযোজ্য । কারন উন্নত প্রানীর উপযোগী আচরণের পরিবর্তন শীলতা বলতে বুঝায় সাংকেতিক পরিবর্তনের প্রতিক্রিয়া পরিবর্তনশীলতা । 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3582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আর নিম্নশ্রেনী প্রতিক্রিয়া পরিবর্তনশীলতা বলতে বুঝায় কোন প্রানী কত তাড়াতাড়ি এ ক্রিয়া শিখতে পারে ।পরিবেশের সাথে খাপ খাওয়ার জন্য প্রয়োজন স্মৃতি , চিন্তা, ভাষা ব্যবহারের ক্ষমতা ।</a:t>
            </a:r>
          </a:p>
          <a:p>
            <a:pPr marL="0" indent="0">
              <a:buNone/>
            </a:pPr>
            <a:r>
              <a:rPr lang="bn-IN"/>
              <a:t> </a:t>
            </a:r>
            <a:r>
              <a:rPr lang="bn-IN" smtClean="0"/>
              <a:t>         এইসব সংজ্ঞা থেকে বিশেষভাবে বুঝা যায় যে, বুদ্ধি এমন ক্ষমতা যা এককভাবে অন্যান্য বস্তুর মত পরিমাপ করা যায় না । যা পরিমাপ করা যায় একজন ব্যক্তির কর্ম সম্পাদন ক্ষমতা। প্রাক বিদ্যালয়গামী শিশুর বুদ্ধিমত্তা প্রাপ্ত বয়স্কের মত হয় না । অন্যান্য বুদ্ধিমত্তার সাথে সাথে বিকাশ লাভ করতে থাকে। প্রাকবিদ্যালয়গামী শিশুর বুদ্ধিমত্তা নিয়ে আলোচনা করতে গেলে আমরা দুটি বস্তুর প্রভাব অবশ্যই লক্ষ্য করে। প্রথমতঃ তার চিন্তন প্রণালী এবং দ্বিতীয়তঃ তার ভাষা ।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2292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মনোবিজ্ঞানীরা</a:t>
            </a:r>
            <a:r>
              <a:rPr lang="en-US" dirty="0" smtClean="0"/>
              <a:t> </a:t>
            </a:r>
            <a:r>
              <a:rPr lang="en-US" dirty="0" err="1" smtClean="0"/>
              <a:t>বলেন</a:t>
            </a:r>
            <a:r>
              <a:rPr lang="en-US" dirty="0" smtClean="0"/>
              <a:t> </a:t>
            </a:r>
            <a:r>
              <a:rPr lang="en-US" dirty="0" err="1" smtClean="0"/>
              <a:t>প্রাণী</a:t>
            </a:r>
            <a:r>
              <a:rPr lang="en-US" dirty="0" smtClean="0"/>
              <a:t> </a:t>
            </a:r>
            <a:r>
              <a:rPr lang="en-US" dirty="0" err="1" smtClean="0"/>
              <a:t>জগতে</a:t>
            </a:r>
            <a:r>
              <a:rPr lang="en-US" dirty="0" smtClean="0"/>
              <a:t> </a:t>
            </a:r>
            <a:r>
              <a:rPr lang="en-US" dirty="0" err="1" smtClean="0"/>
              <a:t>ব্যক্তি</a:t>
            </a:r>
            <a:r>
              <a:rPr lang="bn-IN" dirty="0" smtClean="0"/>
              <a:t>স্বাতন্ত্র্য আছে এবং ব্যক্তি স্বাতন্ত্র্যের জন্যই আমাদের জীবনধারা বিভিন্ন খাতে প্রবাহিত হয়ে আছে। ২ বৎসর বয়স থেকে এই ব্যক্তি স্বাতন্ত্র্য সুস্পষ্ট হতে থাকে এবং ৫ বৎসর বয়সে একটি শিশু নির্দিষ্ট স্বাতন্ত্র্য প্রাপ্ত হয়।</a:t>
            </a:r>
            <a:r>
              <a:rPr lang="en-US" dirty="0" err="1" smtClean="0"/>
              <a:t>Fels</a:t>
            </a:r>
            <a:r>
              <a:rPr lang="en-US" dirty="0" smtClean="0"/>
              <a:t> research institute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গবেষণায়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, ৫ </a:t>
            </a:r>
            <a:r>
              <a:rPr lang="en-US" dirty="0" err="1" smtClean="0"/>
              <a:t>বৎসর</a:t>
            </a:r>
            <a:r>
              <a:rPr lang="en-US" dirty="0" smtClean="0"/>
              <a:t> </a:t>
            </a:r>
            <a:r>
              <a:rPr lang="en-US" dirty="0" err="1" smtClean="0"/>
              <a:t>বয়সে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মাঝে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সুস্পষ্ট</a:t>
            </a:r>
            <a:r>
              <a:rPr lang="en-US" dirty="0" smtClean="0"/>
              <a:t> </a:t>
            </a:r>
            <a:r>
              <a:rPr lang="en-US" dirty="0" err="1" smtClean="0"/>
              <a:t>ব্যক্তি</a:t>
            </a:r>
            <a:r>
              <a:rPr lang="en-US" dirty="0" smtClean="0"/>
              <a:t> </a:t>
            </a:r>
            <a:r>
              <a:rPr lang="en-US" dirty="0" err="1" smtClean="0"/>
              <a:t>স্বাতন্ত্র্যের</a:t>
            </a:r>
            <a:r>
              <a:rPr lang="en-US" dirty="0" smtClean="0"/>
              <a:t> </a:t>
            </a:r>
            <a:r>
              <a:rPr lang="en-US" dirty="0" err="1" smtClean="0"/>
              <a:t>বৈশিস্ট্য</a:t>
            </a:r>
            <a:r>
              <a:rPr lang="en-US" dirty="0" smtClean="0"/>
              <a:t> </a:t>
            </a:r>
            <a:r>
              <a:rPr lang="en-US" dirty="0" err="1" smtClean="0"/>
              <a:t>লক্ষণীয়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</a:t>
            </a:r>
            <a:r>
              <a:rPr lang="en-US" dirty="0" err="1" smtClean="0"/>
              <a:t>যৌবনে</a:t>
            </a:r>
            <a:r>
              <a:rPr lang="en-US" dirty="0" smtClean="0"/>
              <a:t> ও </a:t>
            </a:r>
            <a:r>
              <a:rPr lang="en-US" dirty="0" err="1" smtClean="0"/>
              <a:t>প্রাপ্ত</a:t>
            </a:r>
            <a:r>
              <a:rPr lang="en-US" dirty="0" smtClean="0"/>
              <a:t> </a:t>
            </a:r>
            <a:r>
              <a:rPr lang="en-US" dirty="0" err="1" smtClean="0"/>
              <a:t>বয়সেও</a:t>
            </a:r>
            <a:r>
              <a:rPr lang="en-US" dirty="0" smtClean="0"/>
              <a:t> </a:t>
            </a:r>
            <a:r>
              <a:rPr lang="en-US" dirty="0" err="1" smtClean="0"/>
              <a:t>বিরাজমান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।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এইগুলি</a:t>
            </a:r>
            <a:r>
              <a:rPr lang="en-US" dirty="0" smtClean="0"/>
              <a:t> </a:t>
            </a:r>
            <a:r>
              <a:rPr lang="en-US" dirty="0" err="1" smtClean="0"/>
              <a:t>বুদ্ধি</a:t>
            </a:r>
            <a:r>
              <a:rPr lang="en-US" dirty="0" smtClean="0"/>
              <a:t> </a:t>
            </a:r>
            <a:r>
              <a:rPr lang="en-US" dirty="0" err="1" smtClean="0"/>
              <a:t>বিকাশের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পরিলক্ষিত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বুদ্ধিকে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মনোবিজ্ঞানী</a:t>
            </a:r>
            <a:r>
              <a:rPr lang="en-US" dirty="0" smtClean="0"/>
              <a:t> </a:t>
            </a:r>
            <a:r>
              <a:rPr lang="en-US" dirty="0" err="1" smtClean="0"/>
              <a:t>বিভিন্নভাবে</a:t>
            </a:r>
            <a:r>
              <a:rPr lang="en-US" dirty="0" smtClean="0"/>
              <a:t> </a:t>
            </a:r>
            <a:r>
              <a:rPr lang="en-US" dirty="0" err="1" smtClean="0"/>
              <a:t>সংজ্ঞায়িত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 । </a:t>
            </a:r>
            <a:r>
              <a:rPr lang="en-US" dirty="0" err="1" smtClean="0"/>
              <a:t>বুদ্ধির</a:t>
            </a:r>
            <a:r>
              <a:rPr lang="en-US" dirty="0" smtClean="0"/>
              <a:t> </a:t>
            </a:r>
            <a:r>
              <a:rPr lang="en-US" dirty="0" err="1" smtClean="0"/>
              <a:t>সংজ্ঞা</a:t>
            </a:r>
            <a:r>
              <a:rPr lang="en-US" dirty="0" smtClean="0"/>
              <a:t> </a:t>
            </a:r>
            <a:r>
              <a:rPr lang="en-US" dirty="0" err="1" smtClean="0"/>
              <a:t>দেয়া</a:t>
            </a:r>
            <a:r>
              <a:rPr lang="en-US" dirty="0" smtClean="0"/>
              <a:t> </a:t>
            </a:r>
            <a:r>
              <a:rPr lang="en-US" dirty="0" err="1" smtClean="0"/>
              <a:t>বেশ</a:t>
            </a:r>
            <a:r>
              <a:rPr lang="en-US" dirty="0" smtClean="0"/>
              <a:t> </a:t>
            </a:r>
            <a:r>
              <a:rPr lang="en-US" dirty="0" err="1" smtClean="0"/>
              <a:t>কঠিন</a:t>
            </a:r>
            <a:r>
              <a:rPr lang="en-US" dirty="0" smtClean="0"/>
              <a:t>। </a:t>
            </a:r>
            <a:r>
              <a:rPr lang="en-US" dirty="0" err="1" smtClean="0"/>
              <a:t>বুদ্ধি</a:t>
            </a:r>
            <a:r>
              <a:rPr lang="en-US" dirty="0" smtClean="0"/>
              <a:t>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মানসিক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মানুষকে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খাপ</a:t>
            </a:r>
            <a:r>
              <a:rPr lang="en-US" dirty="0" smtClean="0"/>
              <a:t> </a:t>
            </a:r>
            <a:r>
              <a:rPr lang="en-US" dirty="0" err="1" smtClean="0"/>
              <a:t>খাইয়ে</a:t>
            </a:r>
            <a:r>
              <a:rPr lang="en-US" dirty="0" smtClean="0"/>
              <a:t> </a:t>
            </a:r>
            <a:r>
              <a:rPr lang="en-US" dirty="0" err="1" smtClean="0"/>
              <a:t>চলতে</a:t>
            </a:r>
            <a:r>
              <a:rPr lang="en-US" dirty="0" smtClean="0"/>
              <a:t> </a:t>
            </a:r>
            <a:r>
              <a:rPr lang="en-US" dirty="0" err="1" smtClean="0"/>
              <a:t>সাহায্য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খাপ</a:t>
            </a:r>
            <a:r>
              <a:rPr lang="en-US" dirty="0" smtClean="0"/>
              <a:t> </a:t>
            </a:r>
            <a:r>
              <a:rPr lang="en-US" dirty="0" err="1" smtClean="0"/>
              <a:t>খাওয়াতে</a:t>
            </a:r>
            <a:r>
              <a:rPr lang="en-US" dirty="0" smtClean="0"/>
              <a:t> </a:t>
            </a:r>
            <a:r>
              <a:rPr lang="en-US" dirty="0" err="1" smtClean="0"/>
              <a:t>গেলে</a:t>
            </a:r>
            <a:r>
              <a:rPr lang="en-US" dirty="0" smtClean="0"/>
              <a:t> </a:t>
            </a:r>
            <a:r>
              <a:rPr lang="en-US" dirty="0" err="1" smtClean="0"/>
              <a:t>বেশ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দক্ষতার</a:t>
            </a:r>
            <a:r>
              <a:rPr lang="en-US" dirty="0" smtClean="0"/>
              <a:t> </a:t>
            </a:r>
            <a:r>
              <a:rPr lang="en-US" dirty="0" err="1" smtClean="0"/>
              <a:t>প্রয়োজন</a:t>
            </a:r>
            <a:r>
              <a:rPr lang="en-US" dirty="0" smtClean="0"/>
              <a:t>। </a:t>
            </a:r>
            <a:r>
              <a:rPr lang="en-US" dirty="0" err="1" smtClean="0"/>
              <a:t>সুতরাং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প্রাণী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দক্ষতা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যত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তত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বুদ্ধিমান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8696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মনোবিজ্ঞানী </a:t>
            </a:r>
            <a:r>
              <a:rPr lang="en-US" dirty="0" smtClean="0"/>
              <a:t>Wood Worth </a:t>
            </a:r>
            <a:r>
              <a:rPr lang="en-US" dirty="0" err="1" smtClean="0"/>
              <a:t>এবং</a:t>
            </a:r>
            <a:r>
              <a:rPr lang="en-US" dirty="0" smtClean="0"/>
              <a:t>  Marques </a:t>
            </a:r>
            <a:r>
              <a:rPr lang="en-US" dirty="0" err="1" smtClean="0"/>
              <a:t>বলেন</a:t>
            </a:r>
            <a:r>
              <a:rPr lang="en-US" dirty="0" smtClean="0"/>
              <a:t> </a:t>
            </a:r>
            <a:r>
              <a:rPr lang="en-US" dirty="0" err="1" smtClean="0"/>
              <a:t>বদ্ধি</a:t>
            </a:r>
            <a:r>
              <a:rPr lang="en-US" dirty="0" smtClean="0"/>
              <a:t>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r>
              <a:rPr lang="en-US" dirty="0" smtClean="0"/>
              <a:t> </a:t>
            </a:r>
            <a:r>
              <a:rPr lang="en-US" dirty="0" err="1" smtClean="0"/>
              <a:t>দাঁড়ায়</a:t>
            </a:r>
            <a:r>
              <a:rPr lang="en-US" dirty="0" smtClean="0"/>
              <a:t> “ </a:t>
            </a:r>
            <a:r>
              <a:rPr lang="en-US" dirty="0" err="1" smtClean="0"/>
              <a:t>ক্রিয়া</a:t>
            </a:r>
            <a:r>
              <a:rPr lang="en-US" dirty="0" smtClean="0"/>
              <a:t> “ </a:t>
            </a:r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।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ব্যক্তি</a:t>
            </a:r>
            <a:r>
              <a:rPr lang="en-US" dirty="0" smtClean="0"/>
              <a:t> </a:t>
            </a:r>
            <a:r>
              <a:rPr lang="en-US" dirty="0" err="1" smtClean="0"/>
              <a:t>বুদ্ধিমান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নির্বোধ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নির্ভর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পরিস্থিতি</a:t>
            </a:r>
            <a:r>
              <a:rPr lang="en-US" dirty="0" smtClean="0"/>
              <a:t> </a:t>
            </a:r>
            <a:r>
              <a:rPr lang="en-US" dirty="0" err="1" smtClean="0"/>
              <a:t>মোকাবেলা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বুদ্ধির</a:t>
            </a:r>
            <a:r>
              <a:rPr lang="en-US" dirty="0" smtClean="0"/>
              <a:t> </a:t>
            </a:r>
            <a:r>
              <a:rPr lang="en-US" dirty="0" err="1" smtClean="0"/>
              <a:t>মধ্যেই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বুঝা</a:t>
            </a:r>
            <a:r>
              <a:rPr lang="en-US" dirty="0" smtClean="0"/>
              <a:t>, </a:t>
            </a:r>
            <a:r>
              <a:rPr lang="en-US" dirty="0" err="1" smtClean="0"/>
              <a:t>পর্যবেক্ষণ</a:t>
            </a:r>
            <a:r>
              <a:rPr lang="en-US" dirty="0" smtClean="0"/>
              <a:t>, </a:t>
            </a:r>
            <a:r>
              <a:rPr lang="en-US" dirty="0" err="1" smtClean="0"/>
              <a:t>চিন্তা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, </a:t>
            </a:r>
            <a:r>
              <a:rPr lang="en-US" dirty="0" err="1" smtClean="0"/>
              <a:t>স্মরণ</a:t>
            </a:r>
            <a:r>
              <a:rPr lang="en-US" dirty="0" smtClean="0"/>
              <a:t> </a:t>
            </a:r>
            <a:r>
              <a:rPr lang="en-US" dirty="0" err="1" smtClean="0"/>
              <a:t>শক্তির</a:t>
            </a:r>
            <a:r>
              <a:rPr lang="en-US" dirty="0" smtClean="0"/>
              <a:t> </a:t>
            </a:r>
            <a:r>
              <a:rPr lang="en-US" dirty="0" err="1" smtClean="0"/>
              <a:t>জ্ঞান</a:t>
            </a:r>
            <a:r>
              <a:rPr lang="en-US" dirty="0" smtClean="0"/>
              <a:t> </a:t>
            </a:r>
            <a:r>
              <a:rPr lang="en-US" dirty="0" err="1" smtClean="0"/>
              <a:t>লাভের</a:t>
            </a:r>
            <a:r>
              <a:rPr lang="en-US" dirty="0" smtClean="0"/>
              <a:t> </a:t>
            </a:r>
            <a:r>
              <a:rPr lang="en-US" dirty="0" err="1" smtClean="0"/>
              <a:t>বহুবিধ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। </a:t>
            </a:r>
            <a:r>
              <a:rPr lang="en-US" dirty="0" err="1" smtClean="0"/>
              <a:t>মনোবিজ্ঞানী</a:t>
            </a:r>
            <a:r>
              <a:rPr lang="en-US" dirty="0" smtClean="0"/>
              <a:t> Turn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মতে</a:t>
            </a:r>
            <a:r>
              <a:rPr lang="en-US" dirty="0" smtClean="0"/>
              <a:t> “ </a:t>
            </a:r>
            <a:r>
              <a:rPr lang="en-US" dirty="0" err="1" smtClean="0"/>
              <a:t>বুদ্ধি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পরিস্থিতির</a:t>
            </a:r>
            <a:r>
              <a:rPr lang="en-US" dirty="0" smtClean="0"/>
              <a:t> </a:t>
            </a:r>
            <a:r>
              <a:rPr lang="en-US" dirty="0" err="1" smtClean="0"/>
              <a:t>সঙ্গে</a:t>
            </a:r>
            <a:r>
              <a:rPr lang="en-US" dirty="0" smtClean="0"/>
              <a:t> </a:t>
            </a:r>
            <a:r>
              <a:rPr lang="en-US" dirty="0" err="1" smtClean="0"/>
              <a:t>সচেতন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চিন্তার</a:t>
            </a:r>
            <a:r>
              <a:rPr lang="en-US" dirty="0" smtClean="0"/>
              <a:t> </a:t>
            </a:r>
            <a:r>
              <a:rPr lang="en-US" dirty="0" err="1" smtClean="0"/>
              <a:t>সামঞ্জস্য</a:t>
            </a:r>
            <a:r>
              <a:rPr lang="en-US" dirty="0" smtClean="0"/>
              <a:t> </a:t>
            </a:r>
            <a:r>
              <a:rPr lang="en-US" dirty="0" err="1" smtClean="0"/>
              <a:t>সাধনের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ব্যক্তির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চেষ্টা</a:t>
            </a:r>
            <a:r>
              <a:rPr lang="en-US" dirty="0" smtClean="0"/>
              <a:t> </a:t>
            </a:r>
            <a:r>
              <a:rPr lang="en-US" dirty="0" err="1" smtClean="0"/>
              <a:t>তাই</a:t>
            </a:r>
            <a:r>
              <a:rPr lang="en-US" dirty="0" smtClean="0"/>
              <a:t>।”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7911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395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Vrinda</vt:lpstr>
      <vt:lpstr>Office Theme</vt:lpstr>
      <vt:lpstr>Intelligence( বুদ্ধি )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Intelligence</dc:title>
  <dc:creator>Ferdousi Begum</dc:creator>
  <cp:lastModifiedBy>Ferdousi Begum</cp:lastModifiedBy>
  <cp:revision>15</cp:revision>
  <dcterms:created xsi:type="dcterms:W3CDTF">2020-05-21T18:30:10Z</dcterms:created>
  <dcterms:modified xsi:type="dcterms:W3CDTF">2020-05-22T15:34:26Z</dcterms:modified>
</cp:coreProperties>
</file>