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198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4726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146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99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999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936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4983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6294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702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85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32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B1E3-E222-4758-857C-802C77D30A05}" type="datetimeFigureOut">
              <a:rPr lang="en-SG" smtClean="0"/>
              <a:t>27/5/2020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4D97-CF38-4604-B11A-8F73364BEC3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39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690"/>
            <a:ext cx="9144000" cy="2387600"/>
          </a:xfrm>
        </p:spPr>
        <p:txBody>
          <a:bodyPr/>
          <a:lstStyle/>
          <a:p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দৈহিক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চার্ট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S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39909"/>
              </p:ext>
            </p:extLst>
          </p:nvPr>
        </p:nvGraphicFramePr>
        <p:xfrm>
          <a:off x="2199425" y="2635732"/>
          <a:ext cx="8128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bn-IN" dirty="0" smtClean="0"/>
                        <a:t>বর্ধনের</a:t>
                      </a:r>
                      <a:r>
                        <a:rPr lang="bn-IN" baseline="0" dirty="0" smtClean="0"/>
                        <a:t> স্তর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উচ্চতা (দাঁড়ানো)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  ওজন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দেহের গঠন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    </a:t>
                      </a:r>
                      <a:r>
                        <a:rPr lang="bn-IN" dirty="0" smtClean="0"/>
                        <a:t>জন্মকালী</a:t>
                      </a:r>
                      <a:r>
                        <a:rPr lang="en-US" smtClean="0"/>
                        <a:t>ন </a:t>
                      </a:r>
                      <a:endParaRPr lang="en-SG" dirty="0" smtClean="0"/>
                    </a:p>
                    <a:p>
                      <a:r>
                        <a:rPr lang="en-SG" dirty="0" smtClean="0"/>
                        <a:t>  ( Neonatal )</a:t>
                      </a:r>
                    </a:p>
                    <a:p>
                      <a:r>
                        <a:rPr lang="en-SG" baseline="0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২১’’  পর্যন্ত</a:t>
                      </a:r>
                      <a:r>
                        <a:rPr lang="bn-IN" baseline="0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৫ হতে ৭-৮ পাউন্ড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১।</a:t>
                      </a:r>
                      <a:r>
                        <a:rPr lang="bn-IN" baseline="0" dirty="0" smtClean="0"/>
                        <a:t> মাথা দেহের ৩ ভাগের ১ অংশ ।</a:t>
                      </a:r>
                    </a:p>
                    <a:p>
                      <a:r>
                        <a:rPr lang="bn-IN" baseline="0" dirty="0" smtClean="0"/>
                        <a:t>২। নরম অস্থি ।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অতি শৈশব</a:t>
                      </a:r>
                      <a:r>
                        <a:rPr lang="bn-IN" baseline="0" dirty="0" smtClean="0"/>
                        <a:t> কাল </a:t>
                      </a:r>
                      <a:endParaRPr lang="en-SG" baseline="0" dirty="0" smtClean="0"/>
                    </a:p>
                    <a:p>
                      <a:r>
                        <a:rPr lang="en-SG" baseline="0" dirty="0" smtClean="0"/>
                        <a:t>  ( Infancy )              </a:t>
                      </a:r>
                      <a:r>
                        <a:rPr lang="bn-IN" baseline="0" dirty="0" smtClean="0"/>
                        <a:t> </a:t>
                      </a:r>
                      <a:r>
                        <a:rPr lang="bn-IN" baseline="0" dirty="0" smtClean="0"/>
                        <a:t>( ০ – ১৮ মাস 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২১’’--২৯’’ </a:t>
                      </a:r>
                      <a:r>
                        <a:rPr lang="bn-IN" baseline="0" dirty="0" smtClean="0"/>
                        <a:t> ইঞ্চি 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৭ – ২৩ পাউন্ড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১। দ্রুত বৃদ্ধি</a:t>
                      </a:r>
                      <a:r>
                        <a:rPr lang="bn-IN" baseline="0" dirty="0" smtClean="0"/>
                        <a:t> কাল।</a:t>
                      </a:r>
                    </a:p>
                    <a:p>
                      <a:r>
                        <a:rPr lang="bn-IN" baseline="0" dirty="0" smtClean="0"/>
                        <a:t>২। চোয়ালের বৃদ্ধি ।</a:t>
                      </a:r>
                    </a:p>
                    <a:p>
                      <a:r>
                        <a:rPr lang="bn-IN" baseline="0" dirty="0" smtClean="0"/>
                        <a:t>৩। দাঁত গঠন । 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 প্রাক</a:t>
                      </a:r>
                      <a:r>
                        <a:rPr lang="bn-IN" baseline="0" dirty="0" smtClean="0"/>
                        <a:t> স্কুল </a:t>
                      </a:r>
                      <a:r>
                        <a:rPr lang="en-SG" baseline="0" dirty="0" smtClean="0"/>
                        <a:t> </a:t>
                      </a:r>
                    </a:p>
                    <a:p>
                      <a:r>
                        <a:rPr lang="en-SG" baseline="0" dirty="0" smtClean="0"/>
                        <a:t>( Pre-School ) </a:t>
                      </a:r>
                      <a:endParaRPr lang="bn-IN" baseline="0" dirty="0" smtClean="0"/>
                    </a:p>
                    <a:p>
                      <a:r>
                        <a:rPr lang="bn-IN" baseline="0" dirty="0" smtClean="0"/>
                        <a:t>(১৮ মাস—৩ বছর)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২৯’’ – ৩৭’’ ইঞ্চি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২৩ – ৩১ পাউন্ড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১। অস্থি</a:t>
                      </a:r>
                      <a:r>
                        <a:rPr lang="bn-IN" baseline="0" dirty="0" smtClean="0"/>
                        <a:t> বা পেশী দৃঢ় হয় । </a:t>
                      </a:r>
                    </a:p>
                    <a:p>
                      <a:r>
                        <a:rPr lang="bn-IN" baseline="0" dirty="0" smtClean="0"/>
                        <a:t>২ । দেহের নিম্ন ভাগের বৃদ্ধি 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নার্সারি</a:t>
                      </a:r>
                      <a:r>
                        <a:rPr lang="bn-IN" baseline="0" dirty="0" smtClean="0"/>
                        <a:t> ও </a:t>
                      </a:r>
                      <a:r>
                        <a:rPr lang="en-SG" baseline="0" dirty="0" smtClean="0"/>
                        <a:t>  Kindergarten         (</a:t>
                      </a:r>
                      <a:r>
                        <a:rPr lang="en-US" baseline="0" dirty="0" smtClean="0"/>
                        <a:t>৩-৫) </a:t>
                      </a:r>
                      <a:r>
                        <a:rPr lang="en-US" baseline="0" dirty="0" err="1" smtClean="0"/>
                        <a:t>বছর</a:t>
                      </a:r>
                      <a:r>
                        <a:rPr lang="en-US" baseline="0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৩৭’’ –৪২’’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৩১ – ৩৮ </a:t>
                      </a:r>
                      <a:r>
                        <a:rPr lang="en-US" dirty="0" err="1" smtClean="0"/>
                        <a:t>পাউন্ড</a:t>
                      </a:r>
                      <a:r>
                        <a:rPr lang="en-US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১। </a:t>
                      </a:r>
                      <a:r>
                        <a:rPr lang="en-US" dirty="0" err="1" smtClean="0"/>
                        <a:t>মাড়ির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দাঁতের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গঠন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সম্পন্ন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হয়</a:t>
                      </a:r>
                      <a:r>
                        <a:rPr lang="en-US" baseline="0" dirty="0" smtClean="0"/>
                        <a:t> । </a:t>
                      </a:r>
                    </a:p>
                    <a:p>
                      <a:r>
                        <a:rPr lang="en-US" baseline="0" dirty="0" smtClean="0"/>
                        <a:t>২। </a:t>
                      </a:r>
                      <a:r>
                        <a:rPr lang="en-US" baseline="0" dirty="0" err="1" smtClean="0"/>
                        <a:t>মাংসপেশী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দৃঢ়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হয়</a:t>
                      </a:r>
                      <a:r>
                        <a:rPr lang="en-US" baseline="0" dirty="0" smtClean="0"/>
                        <a:t> ।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প্রাইমারী</a:t>
                      </a:r>
                      <a:r>
                        <a:rPr lang="en-US" baseline="0" dirty="0" smtClean="0"/>
                        <a:t> ৫-৮ </a:t>
                      </a:r>
                      <a:r>
                        <a:rPr lang="en-US" baseline="0" dirty="0" err="1" smtClean="0"/>
                        <a:t>বছর</a:t>
                      </a:r>
                      <a:r>
                        <a:rPr lang="en-US" baseline="0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৪৩’’ - - ৫০’’ 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৪০ --- ৫২ </a:t>
                      </a:r>
                      <a:r>
                        <a:rPr lang="en-US" dirty="0" err="1" smtClean="0"/>
                        <a:t>পাউন্ড</a:t>
                      </a:r>
                      <a:r>
                        <a:rPr lang="en-US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১। </a:t>
                      </a:r>
                      <a:r>
                        <a:rPr lang="en-US" dirty="0" err="1" smtClean="0"/>
                        <a:t>প্রথম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স্থায়ী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দাঁত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উঠে</a:t>
                      </a:r>
                      <a:r>
                        <a:rPr lang="en-US" baseline="0" dirty="0" smtClean="0"/>
                        <a:t> ।</a:t>
                      </a:r>
                    </a:p>
                    <a:p>
                      <a:r>
                        <a:rPr lang="en-US" baseline="0" dirty="0" smtClean="0"/>
                        <a:t>২। </a:t>
                      </a:r>
                      <a:r>
                        <a:rPr lang="en-US" baseline="0" dirty="0" err="1" smtClean="0"/>
                        <a:t>দেয়ালের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গঠন</a:t>
                      </a:r>
                      <a:r>
                        <a:rPr lang="en-US" baseline="0" dirty="0" smtClean="0"/>
                        <a:t> ।</a:t>
                      </a:r>
                    </a:p>
                    <a:p>
                      <a:r>
                        <a:rPr lang="en-US" baseline="0" dirty="0" smtClean="0"/>
                        <a:t>৩। </a:t>
                      </a:r>
                      <a:r>
                        <a:rPr lang="en-US" baseline="0" dirty="0" err="1" smtClean="0"/>
                        <a:t>পা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হাতের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পেশী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দৃঢ়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হয়</a:t>
                      </a:r>
                      <a:r>
                        <a:rPr lang="en-US" baseline="0" dirty="0" smtClean="0"/>
                        <a:t> ।</a:t>
                      </a:r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8069"/>
              </p:ext>
            </p:extLst>
          </p:nvPr>
        </p:nvGraphicFramePr>
        <p:xfrm>
          <a:off x="2196564" y="8659141"/>
          <a:ext cx="8128000" cy="2919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bn-IN" dirty="0" smtClean="0"/>
                        <a:t>স্কুলগামী</a:t>
                      </a:r>
                      <a:r>
                        <a:rPr lang="bn-IN" baseline="0" dirty="0" smtClean="0"/>
                        <a:t> ৮ – ১১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৫০’’ --- ৫৭’’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৫২ – ৬৫/৭০ পাউন্ড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১। হাতের ও কব্জির</a:t>
                      </a:r>
                      <a:r>
                        <a:rPr lang="bn-IN" baseline="0" dirty="0" smtClean="0"/>
                        <a:t> হাড় দৃঢ় হয় ।</a:t>
                      </a:r>
                      <a:endParaRPr lang="en-SG" dirty="0"/>
                    </a:p>
                  </a:txBody>
                  <a:tcPr/>
                </a:tc>
              </a:tr>
              <a:tr h="1634369">
                <a:tc>
                  <a:txBody>
                    <a:bodyPr/>
                    <a:lstStyle/>
                    <a:p>
                      <a:r>
                        <a:rPr lang="bn-IN" dirty="0" smtClean="0"/>
                        <a:t>কিশোরকাল</a:t>
                      </a:r>
                      <a:r>
                        <a:rPr lang="bn-IN" baseline="0" dirty="0" smtClean="0"/>
                        <a:t> ১১-১৩/১৪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৫৭’’ – ৬২’’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৭০ – ৮০/৯০ পাউন্ড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১। ২৮ টি দাঁত</a:t>
                      </a:r>
                      <a:r>
                        <a:rPr lang="bn-IN" baseline="0" dirty="0" smtClean="0"/>
                        <a:t> ।</a:t>
                      </a:r>
                    </a:p>
                    <a:p>
                      <a:r>
                        <a:rPr lang="bn-IN" baseline="0" dirty="0" smtClean="0"/>
                        <a:t>২। পেটের পেশী সবল হয় ।</a:t>
                      </a:r>
                    </a:p>
                    <a:p>
                      <a:r>
                        <a:rPr lang="bn-IN" baseline="0" smtClean="0"/>
                        <a:t>৩। পিঠের দাঁড়া মজবুত হয় ।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48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237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Vrinda</vt:lpstr>
      <vt:lpstr>Office Theme</vt:lpstr>
      <vt:lpstr>শিশুর দৈহিক বিকাশের চার্ট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শিশুর দৈহিক বিকাশের চার্ট</dc:title>
  <dc:creator>Ferdousi Begum</dc:creator>
  <cp:lastModifiedBy>Ferdousi Begum</cp:lastModifiedBy>
  <cp:revision>11</cp:revision>
  <dcterms:created xsi:type="dcterms:W3CDTF">2020-05-27T14:03:17Z</dcterms:created>
  <dcterms:modified xsi:type="dcterms:W3CDTF">2020-05-27T15:49:25Z</dcterms:modified>
</cp:coreProperties>
</file>