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261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959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21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285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787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846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60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404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30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892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783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650B-C98B-448F-8CA8-6D66C70A2B05}" type="datetimeFigureOut">
              <a:rPr lang="en-SG" smtClean="0"/>
              <a:t>4/6/2020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FF217-E703-44F1-87C0-0C8396272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687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সার্বিক</a:t>
            </a:r>
            <a:r>
              <a:rPr lang="en-US" dirty="0" smtClean="0"/>
              <a:t> </a:t>
            </a:r>
            <a:r>
              <a:rPr lang="en-US" dirty="0" err="1" smtClean="0"/>
              <a:t>বিকাশে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যোগসূত্র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নবজাত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পূর্ণাজ্ঞ</a:t>
            </a:r>
            <a:r>
              <a:rPr lang="en-US" dirty="0" smtClean="0"/>
              <a:t> </a:t>
            </a:r>
            <a:r>
              <a:rPr lang="en-US" dirty="0" err="1" smtClean="0"/>
              <a:t>রূপে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স্বাবাবিক</a:t>
            </a:r>
            <a:r>
              <a:rPr lang="en-US" dirty="0" smtClean="0"/>
              <a:t> </a:t>
            </a:r>
            <a:r>
              <a:rPr lang="en-US" dirty="0" err="1" smtClean="0"/>
              <a:t>বর্ধনের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ও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সন্তোষজনক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অপরিসীম</a:t>
            </a:r>
            <a:r>
              <a:rPr lang="en-US" dirty="0" smtClean="0"/>
              <a:t>। </a:t>
            </a:r>
            <a:r>
              <a:rPr lang="en-US" dirty="0" err="1" smtClean="0"/>
              <a:t>আরো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চাইলে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নবজাত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প্রাথমিক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r>
              <a:rPr lang="en-US" dirty="0" err="1" smtClean="0"/>
              <a:t>জেমন-ক্ষুধা</a:t>
            </a:r>
            <a:r>
              <a:rPr lang="en-US" dirty="0" smtClean="0"/>
              <a:t>, </a:t>
            </a:r>
            <a:r>
              <a:rPr lang="en-US" dirty="0" err="1" smtClean="0"/>
              <a:t>তৃষ্ণা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পরিতৃপ্তির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ও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নিবিড়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সেটা</a:t>
            </a:r>
            <a:r>
              <a:rPr lang="en-US" dirty="0" smtClean="0"/>
              <a:t>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, </a:t>
            </a:r>
            <a:r>
              <a:rPr lang="en-US" dirty="0" err="1" smtClean="0"/>
              <a:t>আবেগিক</a:t>
            </a:r>
            <a:r>
              <a:rPr lang="en-US" dirty="0" smtClean="0"/>
              <a:t> ও </a:t>
            </a:r>
            <a:r>
              <a:rPr lang="en-US" dirty="0" err="1" smtClean="0"/>
              <a:t>বুদ্ধিমত্তা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সহায়তা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দূরে</a:t>
            </a:r>
            <a:r>
              <a:rPr lang="en-US" dirty="0" smtClean="0"/>
              <a:t> </a:t>
            </a:r>
            <a:r>
              <a:rPr lang="en-US" dirty="0" err="1" smtClean="0"/>
              <a:t>সরে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অসামাজিক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কারো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মিশতে</a:t>
            </a:r>
            <a:r>
              <a:rPr lang="en-US" dirty="0" smtClean="0"/>
              <a:t> </a:t>
            </a:r>
            <a:r>
              <a:rPr lang="en-US" dirty="0" err="1" smtClean="0"/>
              <a:t>চায়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 </a:t>
            </a:r>
            <a:r>
              <a:rPr lang="en-US" dirty="0" err="1" smtClean="0"/>
              <a:t>সঠিক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এছাড়া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যত্ন</a:t>
            </a:r>
            <a:r>
              <a:rPr lang="en-US" dirty="0" smtClean="0"/>
              <a:t> </a:t>
            </a:r>
            <a:r>
              <a:rPr lang="en-US" dirty="0" err="1" smtClean="0"/>
              <a:t>অন্যের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r>
              <a:rPr lang="en-US" dirty="0" smtClean="0"/>
              <a:t> </a:t>
            </a:r>
            <a:r>
              <a:rPr lang="en-US" dirty="0" err="1" smtClean="0"/>
              <a:t>বোধ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কখনো</a:t>
            </a:r>
            <a:r>
              <a:rPr lang="en-US" dirty="0" smtClean="0"/>
              <a:t> </a:t>
            </a:r>
            <a:r>
              <a:rPr lang="en-US" dirty="0" err="1" smtClean="0"/>
              <a:t>পূরণ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জীবনে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সমস্যার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2570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 smtClean="0"/>
              <a:t>অতি প্রাচীন কাল থেকেই স্বীকার করা হয়েছে যে সন্তানের যথাযথ প্রতিপালনে মাতৃস্নেহ আবশ্যক।তাই মায়ের আদর স্নেহের অভাবে শিশুর উপর কি প্রভাব পড়ে তা নিয়ে </a:t>
            </a:r>
            <a:r>
              <a:rPr lang="en-US" dirty="0" err="1" smtClean="0"/>
              <a:t>Harey</a:t>
            </a:r>
            <a:r>
              <a:rPr lang="en-US" dirty="0" smtClean="0"/>
              <a:t> Harlow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বানর</a:t>
            </a:r>
            <a:r>
              <a:rPr lang="en-US" dirty="0" smtClean="0"/>
              <a:t> </a:t>
            </a:r>
            <a:r>
              <a:rPr lang="en-US" dirty="0" err="1" smtClean="0"/>
              <a:t>শাবককে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আলাদা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নকল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যান</a:t>
            </a:r>
            <a:r>
              <a:rPr lang="en-US" dirty="0" smtClean="0"/>
              <a:t> । </a:t>
            </a:r>
            <a:r>
              <a:rPr lang="en-US" dirty="0" err="1" smtClean="0"/>
              <a:t>নকল</a:t>
            </a:r>
            <a:r>
              <a:rPr lang="en-US" dirty="0" smtClean="0"/>
              <a:t> </a:t>
            </a:r>
            <a:r>
              <a:rPr lang="en-US" dirty="0" err="1" smtClean="0"/>
              <a:t>মার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জালি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পেচানো</a:t>
            </a:r>
            <a:r>
              <a:rPr lang="en-US" dirty="0" smtClean="0"/>
              <a:t> </a:t>
            </a:r>
            <a:r>
              <a:rPr lang="en-US" dirty="0" err="1" smtClean="0"/>
              <a:t>শক্ত</a:t>
            </a:r>
            <a:r>
              <a:rPr lang="en-US" dirty="0" smtClean="0"/>
              <a:t> ,</a:t>
            </a:r>
            <a:r>
              <a:rPr lang="en-US" dirty="0" err="1" smtClean="0"/>
              <a:t>অন্যটি</a:t>
            </a:r>
            <a:r>
              <a:rPr lang="en-US" dirty="0" smtClean="0"/>
              <a:t> </a:t>
            </a:r>
            <a:r>
              <a:rPr lang="en-US" dirty="0" err="1" smtClean="0"/>
              <a:t>কাপড়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পেচানো</a:t>
            </a:r>
            <a:r>
              <a:rPr lang="en-US" dirty="0" smtClean="0"/>
              <a:t> </a:t>
            </a:r>
            <a:r>
              <a:rPr lang="en-US" dirty="0" err="1" smtClean="0"/>
              <a:t>নরম</a:t>
            </a:r>
            <a:r>
              <a:rPr lang="en-US" dirty="0" smtClean="0"/>
              <a:t>।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বানর</a:t>
            </a:r>
            <a:r>
              <a:rPr lang="en-US" dirty="0" smtClean="0"/>
              <a:t> </a:t>
            </a:r>
            <a:r>
              <a:rPr lang="en-US" dirty="0" err="1" smtClean="0"/>
              <a:t>হতেই</a:t>
            </a:r>
            <a:r>
              <a:rPr lang="en-US" dirty="0" smtClean="0"/>
              <a:t> </a:t>
            </a:r>
            <a:r>
              <a:rPr lang="en-US" dirty="0" err="1" smtClean="0"/>
              <a:t>কৃত্রিম</a:t>
            </a:r>
            <a:r>
              <a:rPr lang="en-US" dirty="0" smtClean="0"/>
              <a:t> </a:t>
            </a:r>
            <a:r>
              <a:rPr lang="en-US" dirty="0" err="1" smtClean="0"/>
              <a:t>উপায়ে</a:t>
            </a:r>
            <a:r>
              <a:rPr lang="en-US" dirty="0" smtClean="0"/>
              <a:t> </a:t>
            </a:r>
            <a:r>
              <a:rPr lang="en-US" dirty="0" err="1" smtClean="0"/>
              <a:t>সরবরাহকৃত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শাবকটিকে</a:t>
            </a:r>
            <a:r>
              <a:rPr lang="en-US" dirty="0" smtClean="0"/>
              <a:t> </a:t>
            </a:r>
            <a:r>
              <a:rPr lang="en-US" dirty="0" err="1" smtClean="0"/>
              <a:t>খাওয়ানো</a:t>
            </a:r>
            <a:r>
              <a:rPr lang="en-US" dirty="0" smtClean="0"/>
              <a:t> </a:t>
            </a:r>
            <a:r>
              <a:rPr lang="en-US" dirty="0" err="1" smtClean="0"/>
              <a:t>হতো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শাবকটিকে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কঙ্কাল</a:t>
            </a:r>
            <a:r>
              <a:rPr lang="en-US" dirty="0" smtClean="0"/>
              <a:t> </a:t>
            </a:r>
            <a:r>
              <a:rPr lang="en-US" dirty="0" err="1" smtClean="0"/>
              <a:t>দেখিয়ে</a:t>
            </a:r>
            <a:r>
              <a:rPr lang="en-US" dirty="0" smtClean="0"/>
              <a:t> </a:t>
            </a:r>
            <a:r>
              <a:rPr lang="en-US" dirty="0" err="1" smtClean="0"/>
              <a:t>ভয়</a:t>
            </a:r>
            <a:r>
              <a:rPr lang="en-US" dirty="0" smtClean="0"/>
              <a:t> </a:t>
            </a:r>
            <a:r>
              <a:rPr lang="en-US" dirty="0" err="1" smtClean="0"/>
              <a:t>দেখানোর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গেল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দৌড়ে</a:t>
            </a:r>
            <a:r>
              <a:rPr lang="en-US" dirty="0" smtClean="0"/>
              <a:t> </a:t>
            </a:r>
            <a:r>
              <a:rPr lang="en-US" dirty="0" err="1" smtClean="0"/>
              <a:t>কাপড়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পেচানো</a:t>
            </a:r>
            <a:r>
              <a:rPr lang="en-US" dirty="0" smtClean="0"/>
              <a:t>  </a:t>
            </a:r>
            <a:r>
              <a:rPr lang="en-US" dirty="0" err="1" smtClean="0"/>
              <a:t>নরম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যায়ে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সেখানে</a:t>
            </a:r>
            <a:r>
              <a:rPr lang="en-US" dirty="0" smtClean="0"/>
              <a:t> </a:t>
            </a:r>
            <a:r>
              <a:rPr lang="en-US" dirty="0" err="1" smtClean="0"/>
              <a:t>নিরাপত্তাবোধ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এথেকে</a:t>
            </a:r>
            <a:r>
              <a:rPr lang="en-US" dirty="0" smtClean="0"/>
              <a:t> </a:t>
            </a:r>
            <a:r>
              <a:rPr lang="en-US" dirty="0" err="1" smtClean="0"/>
              <a:t>বুঝা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স্পর্শ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অত্যন্ত</a:t>
            </a:r>
            <a:r>
              <a:rPr lang="en-US" dirty="0" smtClean="0"/>
              <a:t> </a:t>
            </a:r>
            <a:r>
              <a:rPr lang="en-US" dirty="0" err="1" smtClean="0"/>
              <a:t>প্রয়োজনীয়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অপর্যাপ্ত</a:t>
            </a:r>
            <a:r>
              <a:rPr lang="en-US" dirty="0" smtClean="0"/>
              <a:t> </a:t>
            </a:r>
            <a:r>
              <a:rPr lang="en-US" dirty="0" err="1" smtClean="0"/>
              <a:t>মাতৃস্নেহ</a:t>
            </a:r>
            <a:r>
              <a:rPr lang="en-US" dirty="0" smtClean="0"/>
              <a:t> ও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ফলাফলঃ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শিশুকাল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মাতৃস্নেহ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বঞ্চিত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অসামাজিক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অপর্যাপ্ত</a:t>
            </a:r>
            <a:r>
              <a:rPr lang="en-US" dirty="0" smtClean="0"/>
              <a:t> </a:t>
            </a:r>
            <a:r>
              <a:rPr lang="en-US" dirty="0" err="1" smtClean="0"/>
              <a:t>মাতৃস্নেহের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গবেষক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।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Rheing</a:t>
            </a:r>
            <a:r>
              <a:rPr lang="en-US" dirty="0" smtClean="0"/>
              <a:t> </a:t>
            </a:r>
            <a:r>
              <a:rPr lang="en-US" dirty="0" err="1" smtClean="0"/>
              <a:t>gold,Renespity</a:t>
            </a:r>
            <a:r>
              <a:rPr lang="en-US" dirty="0" smtClean="0"/>
              <a:t>, Gold </a:t>
            </a:r>
            <a:r>
              <a:rPr lang="en-US" dirty="0" err="1" smtClean="0"/>
              <a:t>fard</a:t>
            </a:r>
            <a:r>
              <a:rPr lang="en-US" dirty="0" smtClean="0"/>
              <a:t> </a:t>
            </a:r>
            <a:r>
              <a:rPr lang="en-US" dirty="0" err="1" smtClean="0"/>
              <a:t>উল্লেখযোগ্য</a:t>
            </a:r>
            <a:r>
              <a:rPr lang="en-US" dirty="0" smtClean="0"/>
              <a:t> ।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662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“Rheingold”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আচরণের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en-US" dirty="0" err="1" smtClean="0"/>
              <a:t>নিরীক্ষা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ছিলেন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দু’দল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চালান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দলে</a:t>
            </a:r>
            <a:r>
              <a:rPr lang="en-US" dirty="0" smtClean="0"/>
              <a:t> ১৬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। </a:t>
            </a:r>
            <a:r>
              <a:rPr lang="en-US" dirty="0" err="1" smtClean="0"/>
              <a:t>একদল</a:t>
            </a:r>
            <a:r>
              <a:rPr lang="en-US" dirty="0" smtClean="0"/>
              <a:t> </a:t>
            </a:r>
            <a:r>
              <a:rPr lang="en-US" dirty="0" err="1" smtClean="0"/>
              <a:t>শিশুমা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en-US" dirty="0" err="1" smtClean="0"/>
              <a:t>প্রতিপালিত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পালিত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সপ্তাহে</a:t>
            </a:r>
            <a:r>
              <a:rPr lang="en-US" dirty="0" smtClean="0"/>
              <a:t> ৫ </a:t>
            </a:r>
            <a:r>
              <a:rPr lang="en-US" dirty="0" err="1" smtClean="0"/>
              <a:t>দিন</a:t>
            </a:r>
            <a:r>
              <a:rPr lang="en-US" dirty="0" smtClean="0"/>
              <a:t> ৮ </a:t>
            </a:r>
            <a:r>
              <a:rPr lang="en-US" dirty="0" err="1" smtClean="0"/>
              <a:t>ঘণ্টা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করেছিলেন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গবেষণার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জায়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প্রতিপালিত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, </a:t>
            </a:r>
            <a:r>
              <a:rPr lang="en-US" dirty="0" err="1" smtClean="0"/>
              <a:t>অতিথি</a:t>
            </a:r>
            <a:r>
              <a:rPr lang="en-US" dirty="0" smtClean="0"/>
              <a:t> </a:t>
            </a:r>
            <a:r>
              <a:rPr lang="en-US" dirty="0" err="1" smtClean="0"/>
              <a:t>দেখলে</a:t>
            </a:r>
            <a:r>
              <a:rPr lang="en-US" dirty="0" smtClean="0"/>
              <a:t> </a:t>
            </a:r>
            <a:r>
              <a:rPr lang="en-US" dirty="0" err="1" smtClean="0"/>
              <a:t>খুশী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আমন্ত্রণ</a:t>
            </a:r>
            <a:r>
              <a:rPr lang="en-US" dirty="0" smtClean="0"/>
              <a:t> </a:t>
            </a:r>
            <a:r>
              <a:rPr lang="en-US" dirty="0" err="1" smtClean="0"/>
              <a:t>জানায়</a:t>
            </a:r>
            <a:r>
              <a:rPr lang="en-US" dirty="0" smtClean="0"/>
              <a:t>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অসামাজিক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কারো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মিশে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নেতিবাচক</a:t>
            </a:r>
            <a:r>
              <a:rPr lang="en-US" dirty="0" smtClean="0"/>
              <a:t> </a:t>
            </a:r>
            <a:r>
              <a:rPr lang="en-US" dirty="0" err="1" smtClean="0"/>
              <a:t>প্রবণতা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জায়</a:t>
            </a:r>
            <a:r>
              <a:rPr lang="en-US" dirty="0" smtClean="0"/>
              <a:t>। </a:t>
            </a:r>
          </a:p>
          <a:p>
            <a:pPr marL="0" indent="0">
              <a:buNone/>
            </a:pPr>
            <a:r>
              <a:rPr lang="en-US" dirty="0" smtClean="0"/>
              <a:t>Smiting </a:t>
            </a:r>
            <a:r>
              <a:rPr lang="en-US" dirty="0" err="1" smtClean="0"/>
              <a:t>respones</a:t>
            </a:r>
            <a:r>
              <a:rPr lang="en-US" dirty="0" smtClean="0"/>
              <a:t>-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Gessel</a:t>
            </a:r>
            <a:r>
              <a:rPr lang="en-US" dirty="0" smtClean="0"/>
              <a:t> </a:t>
            </a:r>
            <a:r>
              <a:rPr lang="en-US" dirty="0" err="1" smtClean="0"/>
              <a:t>নামক</a:t>
            </a:r>
            <a:r>
              <a:rPr lang="en-US" dirty="0" smtClean="0"/>
              <a:t> </a:t>
            </a:r>
            <a:r>
              <a:rPr lang="en-US" dirty="0" err="1" smtClean="0"/>
              <a:t>বিজ্ঞানী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প্রথমে</a:t>
            </a:r>
            <a:r>
              <a:rPr lang="en-US" dirty="0" smtClean="0"/>
              <a:t> ৩/৪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  <a:r>
              <a:rPr lang="en-US" dirty="0" err="1" smtClean="0"/>
              <a:t>বয়সের</a:t>
            </a:r>
            <a:r>
              <a:rPr lang="en-US" dirty="0" smtClean="0"/>
              <a:t>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পরে</a:t>
            </a:r>
            <a:r>
              <a:rPr lang="en-US" dirty="0" smtClean="0"/>
              <a:t> ৮/৯ </a:t>
            </a:r>
            <a:r>
              <a:rPr lang="en-US" dirty="0" err="1" smtClean="0"/>
              <a:t>মাসের</a:t>
            </a:r>
            <a:r>
              <a:rPr lang="en-US" dirty="0" smtClean="0"/>
              <a:t>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গবেশনায়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প্রাথমিক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৩/৪ </a:t>
            </a:r>
            <a:r>
              <a:rPr lang="en-US" dirty="0" err="1" smtClean="0"/>
              <a:t>মাসের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দেখলেই</a:t>
            </a:r>
            <a:r>
              <a:rPr lang="en-US" dirty="0" smtClean="0"/>
              <a:t> </a:t>
            </a:r>
            <a:r>
              <a:rPr lang="en-US" dirty="0" err="1" smtClean="0"/>
              <a:t>হাসে</a:t>
            </a:r>
            <a:r>
              <a:rPr lang="en-US" dirty="0" smtClean="0"/>
              <a:t>,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বুঝেই</a:t>
            </a:r>
            <a:r>
              <a:rPr lang="en-US" dirty="0" smtClean="0"/>
              <a:t> </a:t>
            </a:r>
            <a:r>
              <a:rPr lang="en-US" dirty="0" err="1" smtClean="0"/>
              <a:t>হাসে</a:t>
            </a:r>
            <a:r>
              <a:rPr lang="en-US" dirty="0" smtClean="0"/>
              <a:t>। </a:t>
            </a:r>
            <a:r>
              <a:rPr lang="en-US" dirty="0" err="1" smtClean="0"/>
              <a:t>ধীরে</a:t>
            </a:r>
            <a:r>
              <a:rPr lang="en-US" dirty="0" smtClean="0"/>
              <a:t> </a:t>
            </a:r>
            <a:r>
              <a:rPr lang="en-US" dirty="0" err="1" smtClean="0"/>
              <a:t>ধীরে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বোধশক্তি</a:t>
            </a:r>
            <a:r>
              <a:rPr lang="en-US" dirty="0" smtClean="0"/>
              <a:t> </a:t>
            </a:r>
            <a:r>
              <a:rPr lang="en-US" dirty="0" err="1" smtClean="0"/>
              <a:t>জন্মায়</a:t>
            </a:r>
            <a:r>
              <a:rPr lang="en-US" dirty="0" smtClean="0"/>
              <a:t>।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পরিচিত</a:t>
            </a:r>
            <a:r>
              <a:rPr lang="en-US" dirty="0" smtClean="0"/>
              <a:t> </a:t>
            </a:r>
            <a:r>
              <a:rPr lang="en-US" dirty="0" err="1" smtClean="0"/>
              <a:t>অপরিচিত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শিখে</a:t>
            </a:r>
            <a:r>
              <a:rPr lang="en-US" dirty="0" smtClean="0"/>
              <a:t>। এ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পরিচিত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দেখলে</a:t>
            </a:r>
            <a:r>
              <a:rPr lang="en-US" dirty="0" smtClean="0"/>
              <a:t> </a:t>
            </a:r>
            <a:r>
              <a:rPr lang="en-US" dirty="0" err="1" smtClean="0"/>
              <a:t>হাসে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যাদের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আদর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দেখলে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উচু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কোলে</a:t>
            </a:r>
            <a:r>
              <a:rPr lang="en-US" dirty="0" smtClean="0"/>
              <a:t> </a:t>
            </a:r>
            <a:r>
              <a:rPr lang="en-US" dirty="0" err="1" smtClean="0"/>
              <a:t>উঠতে</a:t>
            </a:r>
            <a:r>
              <a:rPr lang="en-US" dirty="0" smtClean="0"/>
              <a:t> </a:t>
            </a:r>
            <a:r>
              <a:rPr lang="en-US" dirty="0" err="1" smtClean="0"/>
              <a:t>চায়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স্নেহ</a:t>
            </a:r>
            <a:r>
              <a:rPr lang="en-US" dirty="0" smtClean="0"/>
              <a:t> </a:t>
            </a:r>
            <a:r>
              <a:rPr lang="en-US" dirty="0" err="1" smtClean="0"/>
              <a:t>দাবী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অপরিচিত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</a:t>
            </a:r>
            <a:r>
              <a:rPr lang="en-US" dirty="0" err="1" smtClean="0"/>
              <a:t>দেখলে</a:t>
            </a:r>
            <a:r>
              <a:rPr lang="en-US" dirty="0" smtClean="0"/>
              <a:t> </a:t>
            </a:r>
            <a:r>
              <a:rPr lang="en-US" dirty="0" err="1" smtClean="0"/>
              <a:t>হাসে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বরং</a:t>
            </a:r>
            <a:r>
              <a:rPr lang="en-US" dirty="0" smtClean="0"/>
              <a:t> </a:t>
            </a:r>
            <a:r>
              <a:rPr lang="en-US" dirty="0" err="1" smtClean="0"/>
              <a:t>দূরে</a:t>
            </a:r>
            <a:r>
              <a:rPr lang="en-US" dirty="0" smtClean="0"/>
              <a:t> </a:t>
            </a:r>
            <a:r>
              <a:rPr lang="en-US" dirty="0" err="1" smtClean="0"/>
              <a:t>সরে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এথেকে</a:t>
            </a:r>
            <a:r>
              <a:rPr lang="en-US" dirty="0" smtClean="0"/>
              <a:t> </a:t>
            </a:r>
            <a:r>
              <a:rPr lang="en-US" dirty="0" err="1" smtClean="0"/>
              <a:t>এটাই</a:t>
            </a:r>
            <a:r>
              <a:rPr lang="en-US" dirty="0" smtClean="0"/>
              <a:t> </a:t>
            </a:r>
            <a:r>
              <a:rPr lang="en-US" dirty="0" err="1" smtClean="0"/>
              <a:t>প্রমাণিত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</a:t>
            </a:r>
            <a:r>
              <a:rPr lang="en-US" dirty="0" err="1" smtClean="0"/>
              <a:t>মাতৃস্নেহের</a:t>
            </a:r>
            <a:r>
              <a:rPr lang="en-US" dirty="0" smtClean="0"/>
              <a:t> </a:t>
            </a:r>
            <a:r>
              <a:rPr lang="en-US" dirty="0" err="1" smtClean="0"/>
              <a:t>প্রভাবে</a:t>
            </a:r>
            <a:r>
              <a:rPr lang="en-US" dirty="0" smtClean="0"/>
              <a:t> </a:t>
            </a:r>
            <a:r>
              <a:rPr lang="en-US" dirty="0" err="1" smtClean="0"/>
              <a:t>হাসির</a:t>
            </a:r>
            <a:r>
              <a:rPr lang="en-US" dirty="0" smtClean="0"/>
              <a:t> </a:t>
            </a:r>
            <a:r>
              <a:rPr lang="en-US" dirty="0" err="1" smtClean="0"/>
              <a:t>প্রতিক্রিয়ার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তারতম্য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মাতৃস্নেহে</a:t>
            </a:r>
            <a:r>
              <a:rPr lang="en-US" dirty="0" smtClean="0"/>
              <a:t> </a:t>
            </a:r>
            <a:r>
              <a:rPr lang="en-US" dirty="0" err="1" smtClean="0"/>
              <a:t>পালিত</a:t>
            </a:r>
            <a:r>
              <a:rPr lang="en-US" dirty="0" smtClean="0"/>
              <a:t> </a:t>
            </a:r>
            <a:r>
              <a:rPr lang="en-US" dirty="0" err="1" smtClean="0"/>
              <a:t>শিশুরা</a:t>
            </a:r>
            <a:r>
              <a:rPr lang="en-US" dirty="0" smtClean="0"/>
              <a:t> </a:t>
            </a:r>
            <a:r>
              <a:rPr lang="en-US" dirty="0" err="1" smtClean="0"/>
              <a:t>হাসিখুশী</a:t>
            </a:r>
            <a:r>
              <a:rPr lang="en-US" dirty="0" smtClean="0"/>
              <a:t> ও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স্নেহ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বঞ্চিত</a:t>
            </a:r>
            <a:r>
              <a:rPr lang="en-US" dirty="0" smtClean="0"/>
              <a:t>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হাসির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এ </a:t>
            </a:r>
            <a:r>
              <a:rPr lang="en-US" dirty="0" err="1" smtClean="0"/>
              <a:t>বয়সে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যত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ঘনিস্ট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ততই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মুখভঙ্গি</a:t>
            </a:r>
            <a:r>
              <a:rPr lang="en-US" dirty="0" smtClean="0"/>
              <a:t> , </a:t>
            </a:r>
            <a:r>
              <a:rPr lang="en-US" dirty="0" err="1" smtClean="0"/>
              <a:t>স্পর্শের</a:t>
            </a:r>
            <a:r>
              <a:rPr lang="en-US" dirty="0" smtClean="0"/>
              <a:t> </a:t>
            </a:r>
            <a:r>
              <a:rPr lang="en-US" dirty="0" err="1" smtClean="0"/>
              <a:t>ধরণ</a:t>
            </a:r>
            <a:r>
              <a:rPr lang="en-US" dirty="0" smtClean="0"/>
              <a:t>, </a:t>
            </a:r>
            <a:r>
              <a:rPr lang="en-US" dirty="0" err="1" smtClean="0"/>
              <a:t>মেজাজের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মানসিকতা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সজাগ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অভিজ্ঞতা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3644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অপর্যাপ্ত মাতৃস্নেহ কতটা ক্ষতিকরঃ– </a:t>
            </a:r>
          </a:p>
          <a:p>
            <a:pPr marL="0" indent="0">
              <a:buNone/>
            </a:pPr>
            <a:r>
              <a:rPr lang="en-US" dirty="0" err="1" smtClean="0"/>
              <a:t>Salimbene</a:t>
            </a:r>
            <a:r>
              <a:rPr lang="en-US" dirty="0" smtClean="0"/>
              <a:t> ( </a:t>
            </a:r>
            <a:r>
              <a:rPr lang="en-US" dirty="0" err="1" smtClean="0"/>
              <a:t>ইংল্যান্ডের</a:t>
            </a:r>
            <a:r>
              <a:rPr lang="en-US" dirty="0" smtClean="0"/>
              <a:t> </a:t>
            </a:r>
            <a:r>
              <a:rPr lang="en-US" dirty="0" err="1" smtClean="0"/>
              <a:t>রাজার</a:t>
            </a:r>
            <a:r>
              <a:rPr lang="en-US" dirty="0" smtClean="0"/>
              <a:t> </a:t>
            </a:r>
            <a:r>
              <a:rPr lang="en-US" dirty="0" err="1" smtClean="0"/>
              <a:t>ত্রয়দশ</a:t>
            </a:r>
            <a:r>
              <a:rPr lang="en-US" dirty="0" smtClean="0"/>
              <a:t> </a:t>
            </a:r>
            <a:r>
              <a:rPr lang="en-US" dirty="0" err="1" smtClean="0"/>
              <a:t>শতাব্দীর</a:t>
            </a:r>
            <a:r>
              <a:rPr lang="en-US" dirty="0" smtClean="0"/>
              <a:t> </a:t>
            </a:r>
            <a:r>
              <a:rPr lang="en-US" dirty="0" err="1" smtClean="0"/>
              <a:t>পূর্ব</a:t>
            </a:r>
            <a:r>
              <a:rPr lang="en-US" dirty="0" smtClean="0"/>
              <a:t> ) “Frederick ২য়”এর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আদর</a:t>
            </a:r>
            <a:r>
              <a:rPr lang="en-US" dirty="0" smtClean="0"/>
              <a:t> </a:t>
            </a:r>
            <a:r>
              <a:rPr lang="en-US" dirty="0" err="1" smtClean="0"/>
              <a:t>স্নেহ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প্রতিপালনের</a:t>
            </a:r>
            <a:r>
              <a:rPr lang="en-US" dirty="0" smtClean="0"/>
              <a:t> </a:t>
            </a:r>
            <a:r>
              <a:rPr lang="en-US" dirty="0" err="1" smtClean="0"/>
              <a:t>প্রচেষ্টাকে</a:t>
            </a:r>
            <a:r>
              <a:rPr lang="en-US" dirty="0" smtClean="0"/>
              <a:t> </a:t>
            </a:r>
            <a:r>
              <a:rPr lang="en-US" dirty="0" err="1" smtClean="0"/>
              <a:t>ব্যর্থ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অভিহিত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smtClean="0"/>
              <a:t> “Frederick ২য়”  যখন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সংখ্যক</a:t>
            </a:r>
            <a:r>
              <a:rPr lang="en-US" dirty="0" smtClean="0"/>
              <a:t> </a:t>
            </a:r>
            <a:r>
              <a:rPr lang="en-US" dirty="0" err="1" smtClean="0"/>
              <a:t>শিশুকে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সরিয়ে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অবলম্বী</a:t>
            </a:r>
            <a:r>
              <a:rPr lang="en-US" dirty="0" smtClean="0"/>
              <a:t> </a:t>
            </a:r>
            <a:r>
              <a:rPr lang="en-US" dirty="0" err="1" smtClean="0"/>
              <a:t>নার্সদের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রাখে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নার্সরা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ঘুমানো</a:t>
            </a:r>
            <a:r>
              <a:rPr lang="en-US" dirty="0" smtClean="0"/>
              <a:t>, </a:t>
            </a:r>
            <a:r>
              <a:rPr lang="en-US" dirty="0" err="1" smtClean="0"/>
              <a:t>গোসল</a:t>
            </a:r>
            <a:r>
              <a:rPr lang="en-US" dirty="0" smtClean="0"/>
              <a:t> </a:t>
            </a:r>
            <a:r>
              <a:rPr lang="en-US" dirty="0" err="1" smtClean="0"/>
              <a:t>করানো</a:t>
            </a:r>
            <a:r>
              <a:rPr lang="en-US" dirty="0" smtClean="0"/>
              <a:t>, </a:t>
            </a:r>
            <a:r>
              <a:rPr lang="en-US" dirty="0" err="1" smtClean="0"/>
              <a:t>খাওয়ানো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দিত</a:t>
            </a:r>
            <a:r>
              <a:rPr lang="en-US" dirty="0" smtClean="0"/>
              <a:t> ।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আদর</a:t>
            </a:r>
            <a:r>
              <a:rPr lang="en-US" dirty="0" smtClean="0"/>
              <a:t> </a:t>
            </a:r>
            <a:r>
              <a:rPr lang="en-US" dirty="0" err="1" smtClean="0"/>
              <a:t>করত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শিশুরা</a:t>
            </a:r>
            <a:r>
              <a:rPr lang="en-US" dirty="0" smtClean="0"/>
              <a:t> </a:t>
            </a:r>
            <a:r>
              <a:rPr lang="en-US" dirty="0" err="1" smtClean="0"/>
              <a:t>আদর</a:t>
            </a:r>
            <a:r>
              <a:rPr lang="en-US" dirty="0" smtClean="0"/>
              <a:t> </a:t>
            </a:r>
            <a:r>
              <a:rPr lang="en-US" dirty="0" err="1" smtClean="0"/>
              <a:t>স্নেহের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অকালে</a:t>
            </a:r>
            <a:r>
              <a:rPr lang="en-US" dirty="0" smtClean="0"/>
              <a:t> </a:t>
            </a:r>
            <a:r>
              <a:rPr lang="en-US" dirty="0" err="1" smtClean="0"/>
              <a:t>মারা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অনুভূতির</a:t>
            </a:r>
            <a:r>
              <a:rPr lang="en-US" dirty="0" smtClean="0"/>
              <a:t> </a:t>
            </a:r>
            <a:r>
              <a:rPr lang="en-US" dirty="0" err="1" smtClean="0"/>
              <a:t>বিকল্প</a:t>
            </a:r>
            <a:r>
              <a:rPr lang="en-US" dirty="0" smtClean="0"/>
              <a:t> </a:t>
            </a:r>
            <a:r>
              <a:rPr lang="en-US" dirty="0" err="1" smtClean="0"/>
              <a:t>কিছুই</a:t>
            </a:r>
            <a:r>
              <a:rPr lang="en-US" dirty="0" smtClean="0"/>
              <a:t> </a:t>
            </a:r>
            <a:r>
              <a:rPr lang="en-US" dirty="0" err="1" smtClean="0"/>
              <a:t>নেই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1799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643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Vrinda</vt:lpstr>
      <vt:lpstr>Office Theme</vt:lpstr>
      <vt:lpstr> শিশুর সার্বিক বিকাশে মায়ের সাথে শিশুর যোগসূত্র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শিশুর সার্বিক বিকাশে মায়ের সাথে শিশুর যোগসূত্র</dc:title>
  <dc:creator>Moutushi</dc:creator>
  <cp:lastModifiedBy>Moutushi</cp:lastModifiedBy>
  <cp:revision>18</cp:revision>
  <dcterms:created xsi:type="dcterms:W3CDTF">2020-06-03T15:23:14Z</dcterms:created>
  <dcterms:modified xsi:type="dcterms:W3CDTF">2020-06-04T14:42:14Z</dcterms:modified>
</cp:coreProperties>
</file>