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1739720E-F55B-403A-82CB-DD5B86A7F035}" type="datetimeFigureOut">
              <a:rPr lang="en-SG" smtClean="0"/>
              <a:t>9/6/2020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78574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739720E-F55B-403A-82CB-DD5B86A7F035}" type="datetimeFigureOut">
              <a:rPr lang="en-SG" smtClean="0"/>
              <a:t>9/6/2020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369242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739720E-F55B-403A-82CB-DD5B86A7F035}" type="datetimeFigureOut">
              <a:rPr lang="en-SG" smtClean="0"/>
              <a:t>9/6/2020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71279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739720E-F55B-403A-82CB-DD5B86A7F035}" type="datetimeFigureOut">
              <a:rPr lang="en-SG" smtClean="0"/>
              <a:t>9/6/2020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256916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9720E-F55B-403A-82CB-DD5B86A7F035}" type="datetimeFigureOut">
              <a:rPr lang="en-SG" smtClean="0"/>
              <a:t>9/6/2020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299952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1739720E-F55B-403A-82CB-DD5B86A7F035}" type="datetimeFigureOut">
              <a:rPr lang="en-SG" smtClean="0"/>
              <a:t>9/6/2020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1971392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1739720E-F55B-403A-82CB-DD5B86A7F035}" type="datetimeFigureOut">
              <a:rPr lang="en-SG" smtClean="0"/>
              <a:t>9/6/2020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309339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1739720E-F55B-403A-82CB-DD5B86A7F035}" type="datetimeFigureOut">
              <a:rPr lang="en-SG" smtClean="0"/>
              <a:t>9/6/2020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139913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9720E-F55B-403A-82CB-DD5B86A7F035}" type="datetimeFigureOut">
              <a:rPr lang="en-SG" smtClean="0"/>
              <a:t>9/6/2020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184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9720E-F55B-403A-82CB-DD5B86A7F035}" type="datetimeFigureOut">
              <a:rPr lang="en-SG" smtClean="0"/>
              <a:t>9/6/2020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108938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9720E-F55B-403A-82CB-DD5B86A7F035}" type="datetimeFigureOut">
              <a:rPr lang="en-SG" smtClean="0"/>
              <a:t>9/6/2020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B3285DD-9D11-4370-A923-CE7BA25C1C9D}" type="slidenum">
              <a:rPr lang="en-SG" smtClean="0"/>
              <a:t>‹#›</a:t>
            </a:fld>
            <a:endParaRPr lang="en-SG"/>
          </a:p>
        </p:txBody>
      </p:sp>
    </p:spTree>
    <p:extLst>
      <p:ext uri="{BB962C8B-B14F-4D97-AF65-F5344CB8AC3E}">
        <p14:creationId xmlns:p14="http://schemas.microsoft.com/office/powerpoint/2010/main" val="357749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9720E-F55B-403A-82CB-DD5B86A7F035}" type="datetimeFigureOut">
              <a:rPr lang="en-SG" smtClean="0"/>
              <a:t>9/6/2020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285DD-9D11-4370-A923-CE7BA25C1C9D}" type="slidenum">
              <a:rPr lang="en-SG" smtClean="0"/>
              <a:t>‹#›</a:t>
            </a:fld>
            <a:endParaRPr lang="en-SG"/>
          </a:p>
        </p:txBody>
      </p:sp>
    </p:spTree>
    <p:extLst>
      <p:ext uri="{BB962C8B-B14F-4D97-AF65-F5344CB8AC3E}">
        <p14:creationId xmlns:p14="http://schemas.microsoft.com/office/powerpoint/2010/main" val="2519450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কিশোর</a:t>
            </a:r>
            <a:r>
              <a:rPr lang="en-US" dirty="0" smtClean="0"/>
              <a:t> </a:t>
            </a:r>
            <a:r>
              <a:rPr lang="en-US" dirty="0" err="1" smtClean="0"/>
              <a:t>অপরাধ</a:t>
            </a:r>
            <a:r>
              <a:rPr lang="en-US" dirty="0" smtClean="0"/>
              <a:t>(</a:t>
            </a:r>
            <a:r>
              <a:rPr lang="en-SG" smtClean="0"/>
              <a:t>Juvenile </a:t>
            </a:r>
            <a:r>
              <a:rPr lang="en-SG" dirty="0" smtClean="0"/>
              <a:t>delinquency) </a:t>
            </a:r>
            <a:endParaRPr lang="en-SG" dirty="0"/>
          </a:p>
        </p:txBody>
      </p:sp>
      <p:sp>
        <p:nvSpPr>
          <p:cNvPr id="3" name="Subtitle 2"/>
          <p:cNvSpPr>
            <a:spLocks noGrp="1"/>
          </p:cNvSpPr>
          <p:nvPr>
            <p:ph type="subTitle" idx="1"/>
          </p:nvPr>
        </p:nvSpPr>
        <p:spPr/>
        <p:txBody>
          <a:bodyPr>
            <a:normAutofit fontScale="92500" lnSpcReduction="20000"/>
          </a:bodyPr>
          <a:lstStyle/>
          <a:p>
            <a:r>
              <a:rPr lang="en-SG" dirty="0" err="1" smtClean="0"/>
              <a:t>সাধারণভাবে</a:t>
            </a:r>
            <a:r>
              <a:rPr lang="en-SG" dirty="0" smtClean="0"/>
              <a:t> </a:t>
            </a:r>
            <a:r>
              <a:rPr lang="en-SG" dirty="0" err="1" smtClean="0"/>
              <a:t>বলা</a:t>
            </a:r>
            <a:r>
              <a:rPr lang="en-SG" dirty="0" smtClean="0"/>
              <a:t> </a:t>
            </a:r>
            <a:r>
              <a:rPr lang="en-SG" dirty="0" err="1" smtClean="0"/>
              <a:t>যায়</a:t>
            </a:r>
            <a:r>
              <a:rPr lang="en-SG" dirty="0" smtClean="0"/>
              <a:t>, </a:t>
            </a:r>
            <a:r>
              <a:rPr lang="en-SG" dirty="0" err="1" smtClean="0"/>
              <a:t>অপরিণত</a:t>
            </a:r>
            <a:r>
              <a:rPr lang="en-SG" dirty="0" smtClean="0"/>
              <a:t> </a:t>
            </a:r>
            <a:r>
              <a:rPr lang="en-SG" dirty="0" err="1" smtClean="0"/>
              <a:t>বয়স্ক</a:t>
            </a:r>
            <a:r>
              <a:rPr lang="en-SG" dirty="0" smtClean="0"/>
              <a:t> </a:t>
            </a:r>
            <a:r>
              <a:rPr lang="en-SG" dirty="0" err="1" smtClean="0"/>
              <a:t>ছেলেমেয়ের</a:t>
            </a:r>
            <a:r>
              <a:rPr lang="en-SG" dirty="0" smtClean="0"/>
              <a:t> </a:t>
            </a:r>
            <a:r>
              <a:rPr lang="en-SG" dirty="0" err="1" smtClean="0"/>
              <a:t>অবাঞ্ছিত</a:t>
            </a:r>
            <a:r>
              <a:rPr lang="en-SG" dirty="0" smtClean="0"/>
              <a:t> </a:t>
            </a:r>
            <a:r>
              <a:rPr lang="en-SG" dirty="0" err="1" smtClean="0"/>
              <a:t>কার্যকলাপ</a:t>
            </a:r>
            <a:r>
              <a:rPr lang="en-SG" dirty="0" smtClean="0"/>
              <a:t> </a:t>
            </a:r>
            <a:r>
              <a:rPr lang="en-SG" dirty="0" err="1" smtClean="0"/>
              <a:t>হল</a:t>
            </a:r>
            <a:r>
              <a:rPr lang="en-SG" dirty="0" smtClean="0"/>
              <a:t> </a:t>
            </a:r>
            <a:r>
              <a:rPr lang="en-SG" dirty="0" err="1" smtClean="0"/>
              <a:t>কিশোর</a:t>
            </a:r>
            <a:r>
              <a:rPr lang="en-SG" dirty="0" smtClean="0"/>
              <a:t> </a:t>
            </a:r>
            <a:r>
              <a:rPr lang="en-SG" dirty="0" err="1" smtClean="0"/>
              <a:t>অপরাধ</a:t>
            </a:r>
            <a:r>
              <a:rPr lang="en-SG" dirty="0" smtClean="0"/>
              <a:t> । </a:t>
            </a:r>
          </a:p>
          <a:p>
            <a:r>
              <a:rPr lang="en-SG" dirty="0" err="1" smtClean="0"/>
              <a:t>সমাজ</a:t>
            </a:r>
            <a:r>
              <a:rPr lang="en-SG" dirty="0" smtClean="0"/>
              <a:t> </a:t>
            </a:r>
            <a:r>
              <a:rPr lang="en-SG" dirty="0" err="1" smtClean="0"/>
              <a:t>বিজ্ঞানী</a:t>
            </a:r>
            <a:r>
              <a:rPr lang="en-SG" dirty="0" smtClean="0"/>
              <a:t> </a:t>
            </a:r>
            <a:r>
              <a:rPr lang="en-SG" dirty="0" err="1" smtClean="0"/>
              <a:t>বিসলার</a:t>
            </a:r>
            <a:r>
              <a:rPr lang="en-SG" dirty="0" smtClean="0"/>
              <a:t> (</a:t>
            </a:r>
            <a:r>
              <a:rPr lang="en-SG" dirty="0" err="1" smtClean="0"/>
              <a:t>Bislar</a:t>
            </a:r>
            <a:r>
              <a:rPr lang="en-SG" dirty="0" smtClean="0"/>
              <a:t>) </a:t>
            </a:r>
            <a:r>
              <a:rPr lang="en-SG" dirty="0" err="1" smtClean="0"/>
              <a:t>বলেন</a:t>
            </a:r>
            <a:r>
              <a:rPr lang="en-SG" dirty="0" smtClean="0"/>
              <a:t>, “ </a:t>
            </a:r>
            <a:r>
              <a:rPr lang="en-SG" dirty="0" err="1" smtClean="0"/>
              <a:t>কিশোর</a:t>
            </a:r>
            <a:r>
              <a:rPr lang="en-SG" dirty="0" smtClean="0"/>
              <a:t> </a:t>
            </a:r>
            <a:r>
              <a:rPr lang="en-SG" dirty="0" err="1" smtClean="0"/>
              <a:t>অপরাধ</a:t>
            </a:r>
            <a:r>
              <a:rPr lang="en-SG" dirty="0" smtClean="0"/>
              <a:t> </a:t>
            </a:r>
            <a:r>
              <a:rPr lang="en-SG" dirty="0" err="1" smtClean="0"/>
              <a:t>হচ্ছে</a:t>
            </a:r>
            <a:r>
              <a:rPr lang="en-SG" dirty="0" smtClean="0"/>
              <a:t> </a:t>
            </a:r>
            <a:r>
              <a:rPr lang="en-SG" dirty="0" err="1" smtClean="0"/>
              <a:t>প্রচলিত</a:t>
            </a:r>
            <a:r>
              <a:rPr lang="en-SG" dirty="0" smtClean="0"/>
              <a:t> </a:t>
            </a:r>
            <a:r>
              <a:rPr lang="en-SG" dirty="0" err="1" smtClean="0"/>
              <a:t>সামাজিক</a:t>
            </a:r>
            <a:r>
              <a:rPr lang="en-SG" dirty="0" smtClean="0"/>
              <a:t> </a:t>
            </a:r>
            <a:r>
              <a:rPr lang="en-SG" dirty="0" err="1" smtClean="0"/>
              <a:t>নিয়ম</a:t>
            </a:r>
            <a:r>
              <a:rPr lang="en-SG" dirty="0" smtClean="0"/>
              <a:t> </a:t>
            </a:r>
            <a:r>
              <a:rPr lang="en-SG" dirty="0" err="1" smtClean="0"/>
              <a:t>কানুনের</a:t>
            </a:r>
            <a:r>
              <a:rPr lang="en-SG" dirty="0" smtClean="0"/>
              <a:t> </a:t>
            </a:r>
            <a:r>
              <a:rPr lang="en-SG" dirty="0" err="1" smtClean="0"/>
              <a:t>ওপর</a:t>
            </a:r>
            <a:r>
              <a:rPr lang="en-SG" dirty="0" smtClean="0"/>
              <a:t> </a:t>
            </a:r>
            <a:r>
              <a:rPr lang="en-SG" dirty="0" err="1" smtClean="0"/>
              <a:t>অল্প</a:t>
            </a:r>
            <a:r>
              <a:rPr lang="en-SG" dirty="0" smtClean="0"/>
              <a:t> </a:t>
            </a:r>
            <a:r>
              <a:rPr lang="en-SG" dirty="0" err="1" smtClean="0"/>
              <a:t>বয়স্ক</a:t>
            </a:r>
            <a:r>
              <a:rPr lang="en-SG" dirty="0" smtClean="0"/>
              <a:t> </a:t>
            </a:r>
            <a:r>
              <a:rPr lang="en-SG" dirty="0" err="1" smtClean="0"/>
              <a:t>ছেলেমেয়েদের</a:t>
            </a:r>
            <a:r>
              <a:rPr lang="en-SG" dirty="0" smtClean="0"/>
              <a:t> </a:t>
            </a:r>
            <a:r>
              <a:rPr lang="en-SG" dirty="0" err="1" smtClean="0"/>
              <a:t>অবৈধ</a:t>
            </a:r>
            <a:r>
              <a:rPr lang="en-SG" dirty="0" smtClean="0"/>
              <a:t> </a:t>
            </a:r>
            <a:r>
              <a:rPr lang="en-SG" dirty="0" err="1" smtClean="0"/>
              <a:t>হস্তক্ষেপ</a:t>
            </a:r>
            <a:r>
              <a:rPr lang="en-SG" dirty="0" smtClean="0"/>
              <a:t>” </a:t>
            </a:r>
          </a:p>
          <a:p>
            <a:r>
              <a:rPr lang="en-SG" dirty="0" err="1" smtClean="0"/>
              <a:t>সমাজ</a:t>
            </a:r>
            <a:r>
              <a:rPr lang="en-SG" dirty="0" smtClean="0"/>
              <a:t> </a:t>
            </a:r>
            <a:r>
              <a:rPr lang="en-SG" dirty="0" err="1" smtClean="0"/>
              <a:t>বিজ্ঞানী</a:t>
            </a:r>
            <a:r>
              <a:rPr lang="en-SG" dirty="0" smtClean="0"/>
              <a:t> </a:t>
            </a:r>
            <a:r>
              <a:rPr lang="en-SG" dirty="0" err="1" smtClean="0"/>
              <a:t>বারট</a:t>
            </a:r>
            <a:r>
              <a:rPr lang="en-SG" dirty="0" smtClean="0"/>
              <a:t> ( Burt) </a:t>
            </a:r>
            <a:r>
              <a:rPr lang="en-SG" dirty="0" err="1" smtClean="0"/>
              <a:t>এর</a:t>
            </a:r>
            <a:r>
              <a:rPr lang="en-SG" dirty="0" smtClean="0"/>
              <a:t> </a:t>
            </a:r>
            <a:r>
              <a:rPr lang="en-SG" dirty="0" err="1" smtClean="0"/>
              <a:t>মতে</a:t>
            </a:r>
            <a:r>
              <a:rPr lang="en-SG" dirty="0" smtClean="0"/>
              <a:t>, </a:t>
            </a:r>
            <a:r>
              <a:rPr lang="en-SG" dirty="0" smtClean="0"/>
              <a:t>“</a:t>
            </a:r>
            <a:r>
              <a:rPr lang="en-SG" dirty="0" err="1" smtClean="0"/>
              <a:t>কোন</a:t>
            </a:r>
            <a:r>
              <a:rPr lang="en-SG" dirty="0" smtClean="0"/>
              <a:t> </a:t>
            </a:r>
            <a:r>
              <a:rPr lang="en-SG" dirty="0" err="1" smtClean="0"/>
              <a:t>ছেলেমেয়ে</a:t>
            </a:r>
            <a:r>
              <a:rPr lang="en-SG" dirty="0" smtClean="0"/>
              <a:t> </a:t>
            </a:r>
            <a:r>
              <a:rPr lang="en-SG" dirty="0" err="1" smtClean="0"/>
              <a:t>তখন</a:t>
            </a:r>
            <a:r>
              <a:rPr lang="en-SG" dirty="0" err="1" smtClean="0"/>
              <a:t>ই</a:t>
            </a:r>
            <a:r>
              <a:rPr lang="en-SG" dirty="0" smtClean="0"/>
              <a:t> </a:t>
            </a:r>
            <a:r>
              <a:rPr lang="en-SG" dirty="0" err="1" smtClean="0"/>
              <a:t>অপরাধ</a:t>
            </a:r>
            <a:r>
              <a:rPr lang="en-US" dirty="0" smtClean="0"/>
              <a:t> </a:t>
            </a:r>
            <a:r>
              <a:rPr lang="en-US" dirty="0" err="1" smtClean="0"/>
              <a:t>মনে</a:t>
            </a:r>
            <a:r>
              <a:rPr lang="en-US" dirty="0" smtClean="0"/>
              <a:t> </a:t>
            </a:r>
            <a:r>
              <a:rPr lang="en-US" dirty="0" err="1" smtClean="0"/>
              <a:t>করতে</a:t>
            </a:r>
            <a:r>
              <a:rPr lang="en-US" dirty="0" smtClean="0"/>
              <a:t> </a:t>
            </a:r>
            <a:r>
              <a:rPr lang="en-US" dirty="0" err="1" smtClean="0"/>
              <a:t>হবে</a:t>
            </a:r>
            <a:r>
              <a:rPr lang="en-US" dirty="0" smtClean="0"/>
              <a:t> </a:t>
            </a:r>
            <a:r>
              <a:rPr lang="en-US" dirty="0" err="1" smtClean="0"/>
              <a:t>যখন</a:t>
            </a:r>
            <a:r>
              <a:rPr lang="en-US" dirty="0" smtClean="0"/>
              <a:t> </a:t>
            </a:r>
            <a:r>
              <a:rPr lang="en-US" dirty="0" err="1" smtClean="0"/>
              <a:t>তার</a:t>
            </a:r>
            <a:r>
              <a:rPr lang="en-US" dirty="0" smtClean="0"/>
              <a:t> </a:t>
            </a:r>
            <a:r>
              <a:rPr lang="en-US" dirty="0" err="1" smtClean="0"/>
              <a:t>অসামাজিক</a:t>
            </a:r>
            <a:r>
              <a:rPr lang="en-US" dirty="0" smtClean="0"/>
              <a:t> </a:t>
            </a:r>
            <a:r>
              <a:rPr lang="en-US" dirty="0" err="1" smtClean="0"/>
              <a:t>কাজের</a:t>
            </a:r>
            <a:r>
              <a:rPr lang="en-US" dirty="0" smtClean="0"/>
              <a:t> </a:t>
            </a:r>
            <a:r>
              <a:rPr lang="en-US" dirty="0" err="1" smtClean="0"/>
              <a:t>জন্য</a:t>
            </a:r>
            <a:r>
              <a:rPr lang="en-US" dirty="0" smtClean="0"/>
              <a:t> </a:t>
            </a:r>
            <a:r>
              <a:rPr lang="en-US" dirty="0" err="1" smtClean="0"/>
              <a:t>আইনগত</a:t>
            </a:r>
            <a:r>
              <a:rPr lang="en-US" dirty="0" smtClean="0"/>
              <a:t> </a:t>
            </a:r>
            <a:r>
              <a:rPr lang="en-US" dirty="0" err="1" smtClean="0"/>
              <a:t>ব্যবস্থা</a:t>
            </a:r>
            <a:r>
              <a:rPr lang="en-US" dirty="0" smtClean="0"/>
              <a:t> </a:t>
            </a:r>
            <a:r>
              <a:rPr lang="en-US" dirty="0" err="1" smtClean="0"/>
              <a:t>গ্রহণের</a:t>
            </a:r>
            <a:r>
              <a:rPr lang="en-US" dirty="0" smtClean="0"/>
              <a:t> </a:t>
            </a:r>
            <a:r>
              <a:rPr lang="en-US" dirty="0" err="1" smtClean="0"/>
              <a:t>প্রয়োজন</a:t>
            </a:r>
            <a:r>
              <a:rPr lang="en-US" dirty="0" smtClean="0"/>
              <a:t> </a:t>
            </a:r>
            <a:r>
              <a:rPr lang="en-US" dirty="0" err="1" smtClean="0"/>
              <a:t>পড়ে</a:t>
            </a:r>
            <a:r>
              <a:rPr lang="en-US" dirty="0" smtClean="0"/>
              <a:t>” </a:t>
            </a:r>
            <a:endParaRPr lang="en-SG" dirty="0"/>
          </a:p>
        </p:txBody>
      </p:sp>
    </p:spTree>
    <p:extLst>
      <p:ext uri="{BB962C8B-B14F-4D97-AF65-F5344CB8AC3E}">
        <p14:creationId xmlns:p14="http://schemas.microsoft.com/office/powerpoint/2010/main" val="469037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pPr marL="0" indent="0">
              <a:buNone/>
            </a:pPr>
            <a:r>
              <a:rPr lang="en-US" dirty="0" err="1" smtClean="0"/>
              <a:t>সুতরাং</a:t>
            </a:r>
            <a:r>
              <a:rPr lang="en-US" dirty="0" smtClean="0"/>
              <a:t> </a:t>
            </a:r>
            <a:r>
              <a:rPr lang="en-US" dirty="0" err="1" smtClean="0"/>
              <a:t>উপরোক্ত</a:t>
            </a:r>
            <a:r>
              <a:rPr lang="en-US" dirty="0" smtClean="0"/>
              <a:t> </a:t>
            </a:r>
            <a:r>
              <a:rPr lang="en-US" dirty="0" err="1" smtClean="0"/>
              <a:t>সংজ্ঞা</a:t>
            </a:r>
            <a:r>
              <a:rPr lang="en-US" dirty="0" smtClean="0"/>
              <a:t> </a:t>
            </a:r>
            <a:r>
              <a:rPr lang="en-US" dirty="0" err="1" smtClean="0"/>
              <a:t>গুলোর</a:t>
            </a:r>
            <a:r>
              <a:rPr lang="en-US" dirty="0" smtClean="0"/>
              <a:t> </a:t>
            </a:r>
            <a:r>
              <a:rPr lang="en-US" dirty="0" err="1" smtClean="0"/>
              <a:t>আলোকে</a:t>
            </a:r>
            <a:r>
              <a:rPr lang="en-US" dirty="0" smtClean="0"/>
              <a:t> </a:t>
            </a:r>
            <a:r>
              <a:rPr lang="en-US" dirty="0" err="1" smtClean="0"/>
              <a:t>বলা</a:t>
            </a:r>
            <a:r>
              <a:rPr lang="en-US" dirty="0" smtClean="0"/>
              <a:t> </a:t>
            </a:r>
            <a:r>
              <a:rPr lang="en-US" dirty="0" err="1" smtClean="0"/>
              <a:t>যায়</a:t>
            </a:r>
            <a:r>
              <a:rPr lang="en-US" dirty="0" smtClean="0"/>
              <a:t> </a:t>
            </a:r>
            <a:r>
              <a:rPr lang="en-US" dirty="0" err="1" smtClean="0"/>
              <a:t>যে</a:t>
            </a:r>
            <a:r>
              <a:rPr lang="en-US" dirty="0" smtClean="0"/>
              <a:t>, </a:t>
            </a:r>
            <a:r>
              <a:rPr lang="en-US" dirty="0" err="1" smtClean="0"/>
              <a:t>অপরিণত</a:t>
            </a:r>
            <a:r>
              <a:rPr lang="en-US" dirty="0" smtClean="0"/>
              <a:t> </a:t>
            </a:r>
            <a:r>
              <a:rPr lang="en-US" dirty="0" err="1" smtClean="0"/>
              <a:t>বয়স্ক</a:t>
            </a:r>
            <a:r>
              <a:rPr lang="en-US" dirty="0" smtClean="0"/>
              <a:t> </a:t>
            </a:r>
            <a:r>
              <a:rPr lang="en-US" dirty="0" err="1" smtClean="0"/>
              <a:t>ছেলেমেয়েদের</a:t>
            </a:r>
            <a:r>
              <a:rPr lang="en-US" dirty="0" smtClean="0"/>
              <a:t> </a:t>
            </a:r>
            <a:r>
              <a:rPr lang="en-US" dirty="0" err="1" smtClean="0"/>
              <a:t>সংঘটিত</a:t>
            </a:r>
            <a:r>
              <a:rPr lang="en-US" dirty="0" smtClean="0"/>
              <a:t> </a:t>
            </a:r>
            <a:r>
              <a:rPr lang="en-US" dirty="0" err="1" smtClean="0"/>
              <a:t>দেশের</a:t>
            </a:r>
            <a:r>
              <a:rPr lang="en-US" dirty="0" smtClean="0"/>
              <a:t> </a:t>
            </a:r>
            <a:r>
              <a:rPr lang="en-US" dirty="0" err="1" smtClean="0"/>
              <a:t>আইন</a:t>
            </a:r>
            <a:r>
              <a:rPr lang="en-US" dirty="0" smtClean="0"/>
              <a:t> ও </a:t>
            </a:r>
            <a:r>
              <a:rPr lang="en-US" dirty="0" err="1" smtClean="0"/>
              <a:t>সমাজ</a:t>
            </a:r>
            <a:r>
              <a:rPr lang="en-US" dirty="0" smtClean="0"/>
              <a:t> </a:t>
            </a:r>
            <a:r>
              <a:rPr lang="en-US" dirty="0" err="1" smtClean="0"/>
              <a:t>বিরোধী</a:t>
            </a:r>
            <a:r>
              <a:rPr lang="en-US" dirty="0" smtClean="0"/>
              <a:t> </a:t>
            </a:r>
            <a:r>
              <a:rPr lang="en-US" dirty="0" err="1" smtClean="0"/>
              <a:t>এবং</a:t>
            </a:r>
            <a:r>
              <a:rPr lang="en-US" dirty="0" smtClean="0"/>
              <a:t> </a:t>
            </a:r>
            <a:r>
              <a:rPr lang="en-US" dirty="0" err="1" smtClean="0"/>
              <a:t>সমাজের</a:t>
            </a:r>
            <a:r>
              <a:rPr lang="en-US" dirty="0" smtClean="0"/>
              <a:t> </a:t>
            </a:r>
            <a:r>
              <a:rPr lang="en-US" dirty="0" err="1" smtClean="0"/>
              <a:t>রীতিনীতি</a:t>
            </a:r>
            <a:r>
              <a:rPr lang="en-US" dirty="0" smtClean="0"/>
              <a:t> ও </a:t>
            </a:r>
            <a:r>
              <a:rPr lang="en-US" dirty="0" err="1" smtClean="0"/>
              <a:t>মূল্যবোধ</a:t>
            </a:r>
            <a:r>
              <a:rPr lang="en-US" dirty="0" smtClean="0"/>
              <a:t> </a:t>
            </a:r>
            <a:r>
              <a:rPr lang="en-US" dirty="0" err="1" smtClean="0"/>
              <a:t>এর</a:t>
            </a:r>
            <a:r>
              <a:rPr lang="en-US" dirty="0" smtClean="0"/>
              <a:t> </a:t>
            </a:r>
            <a:r>
              <a:rPr lang="en-US" dirty="0" err="1" smtClean="0"/>
              <a:t>পরিপন্থী</a:t>
            </a:r>
            <a:r>
              <a:rPr lang="en-US" dirty="0" smtClean="0"/>
              <a:t> </a:t>
            </a:r>
            <a:r>
              <a:rPr lang="en-US" dirty="0" err="1" smtClean="0"/>
              <a:t>কাজই</a:t>
            </a:r>
            <a:r>
              <a:rPr lang="en-US" dirty="0" smtClean="0"/>
              <a:t> </a:t>
            </a:r>
            <a:r>
              <a:rPr lang="en-US" dirty="0" err="1" smtClean="0"/>
              <a:t>হল</a:t>
            </a:r>
            <a:r>
              <a:rPr lang="en-US" dirty="0" smtClean="0"/>
              <a:t> </a:t>
            </a:r>
            <a:r>
              <a:rPr lang="en-US" dirty="0" err="1" smtClean="0"/>
              <a:t>কিশোর</a:t>
            </a:r>
            <a:r>
              <a:rPr lang="en-US" dirty="0" smtClean="0"/>
              <a:t> </a:t>
            </a:r>
            <a:r>
              <a:rPr lang="en-US" dirty="0" err="1" smtClean="0"/>
              <a:t>অপরাধ</a:t>
            </a:r>
            <a:r>
              <a:rPr lang="en-US" dirty="0" smtClean="0"/>
              <a:t> । </a:t>
            </a:r>
          </a:p>
          <a:p>
            <a:pPr marL="0" indent="0">
              <a:buNone/>
            </a:pPr>
            <a:r>
              <a:rPr lang="en-US" dirty="0"/>
              <a:t> </a:t>
            </a:r>
            <a:r>
              <a:rPr lang="en-US" dirty="0" smtClean="0"/>
              <a:t>     </a:t>
            </a:r>
            <a:r>
              <a:rPr lang="en-US" dirty="0" err="1" smtClean="0"/>
              <a:t>সমাজে</a:t>
            </a:r>
            <a:r>
              <a:rPr lang="en-US" dirty="0" smtClean="0"/>
              <a:t> </a:t>
            </a:r>
            <a:r>
              <a:rPr lang="en-US" dirty="0" err="1" smtClean="0"/>
              <a:t>ছেলেমেয়েরা</a:t>
            </a:r>
            <a:r>
              <a:rPr lang="en-US" dirty="0" smtClean="0"/>
              <a:t> </a:t>
            </a:r>
            <a:r>
              <a:rPr lang="en-US" dirty="0" err="1" smtClean="0"/>
              <a:t>বিভিন্ন</a:t>
            </a:r>
            <a:r>
              <a:rPr lang="en-US" dirty="0" smtClean="0"/>
              <a:t> </a:t>
            </a:r>
            <a:r>
              <a:rPr lang="en-US" dirty="0" err="1" smtClean="0"/>
              <a:t>কারণে</a:t>
            </a:r>
            <a:r>
              <a:rPr lang="en-US" dirty="0" smtClean="0"/>
              <a:t> </a:t>
            </a:r>
            <a:r>
              <a:rPr lang="en-US" dirty="0" err="1" smtClean="0"/>
              <a:t>অপরাধ</a:t>
            </a:r>
            <a:r>
              <a:rPr lang="en-US" dirty="0" smtClean="0"/>
              <a:t> </a:t>
            </a:r>
            <a:r>
              <a:rPr lang="en-US" dirty="0" err="1" smtClean="0"/>
              <a:t>করে</a:t>
            </a:r>
            <a:r>
              <a:rPr lang="en-US" dirty="0" smtClean="0"/>
              <a:t> </a:t>
            </a:r>
            <a:r>
              <a:rPr lang="en-US" dirty="0" err="1" smtClean="0"/>
              <a:t>থাকে</a:t>
            </a:r>
            <a:r>
              <a:rPr lang="en-US" dirty="0" smtClean="0"/>
              <a:t> </a:t>
            </a:r>
            <a:r>
              <a:rPr lang="en-US" dirty="0" err="1" smtClean="0"/>
              <a:t>তার</a:t>
            </a:r>
            <a:r>
              <a:rPr lang="en-US" dirty="0" smtClean="0"/>
              <a:t> </a:t>
            </a:r>
            <a:r>
              <a:rPr lang="en-US" dirty="0" err="1" smtClean="0"/>
              <a:t>মধ্যে</a:t>
            </a:r>
            <a:r>
              <a:rPr lang="en-US" dirty="0" smtClean="0"/>
              <a:t> </a:t>
            </a:r>
            <a:r>
              <a:rPr lang="en-US" dirty="0" err="1" smtClean="0"/>
              <a:t>অন্যতম</a:t>
            </a:r>
            <a:r>
              <a:rPr lang="en-US" dirty="0" smtClean="0"/>
              <a:t> </a:t>
            </a:r>
            <a:r>
              <a:rPr lang="en-US" dirty="0" err="1" smtClean="0"/>
              <a:t>হল</a:t>
            </a:r>
            <a:r>
              <a:rPr lang="en-US" dirty="0" smtClean="0"/>
              <a:t> </a:t>
            </a:r>
            <a:r>
              <a:rPr lang="en-US" dirty="0" err="1" smtClean="0"/>
              <a:t>পরিবারের</a:t>
            </a:r>
            <a:r>
              <a:rPr lang="en-US" dirty="0" smtClean="0"/>
              <a:t> </a:t>
            </a:r>
            <a:r>
              <a:rPr lang="en-US" dirty="0" err="1" smtClean="0"/>
              <a:t>আর্থ</a:t>
            </a:r>
            <a:r>
              <a:rPr lang="en-US" dirty="0" smtClean="0"/>
              <a:t>- </a:t>
            </a:r>
            <a:r>
              <a:rPr lang="en-US" dirty="0" err="1" smtClean="0"/>
              <a:t>সামাজিক</a:t>
            </a:r>
            <a:r>
              <a:rPr lang="en-US" dirty="0" smtClean="0"/>
              <a:t> </a:t>
            </a:r>
            <a:r>
              <a:rPr lang="en-US" dirty="0" err="1" smtClean="0"/>
              <a:t>অবস্থা</a:t>
            </a:r>
            <a:r>
              <a:rPr lang="en-US" dirty="0" smtClean="0"/>
              <a:t> । </a:t>
            </a:r>
            <a:r>
              <a:rPr lang="en-US" dirty="0" err="1" smtClean="0"/>
              <a:t>তার</a:t>
            </a:r>
            <a:r>
              <a:rPr lang="en-US" dirty="0" smtClean="0"/>
              <a:t> </a:t>
            </a:r>
            <a:r>
              <a:rPr lang="en-US" dirty="0" err="1" smtClean="0"/>
              <a:t>মধ্যে</a:t>
            </a:r>
            <a:r>
              <a:rPr lang="en-US" dirty="0" smtClean="0"/>
              <a:t> </a:t>
            </a:r>
            <a:r>
              <a:rPr lang="en-US" dirty="0" err="1" smtClean="0"/>
              <a:t>রয়েছে</a:t>
            </a:r>
            <a:r>
              <a:rPr lang="en-US" dirty="0" smtClean="0"/>
              <a:t> –</a:t>
            </a:r>
          </a:p>
          <a:p>
            <a:pPr marL="514350" indent="-514350">
              <a:buAutoNum type="arabicParenR"/>
            </a:pPr>
            <a:r>
              <a:rPr lang="en-US" dirty="0" err="1" smtClean="0"/>
              <a:t>দরিদ্রতাঃ</a:t>
            </a:r>
            <a:r>
              <a:rPr lang="en-US" dirty="0" smtClean="0"/>
              <a:t>- </a:t>
            </a:r>
            <a:r>
              <a:rPr lang="en-US" dirty="0" err="1" smtClean="0"/>
              <a:t>পরিবারের</a:t>
            </a:r>
            <a:r>
              <a:rPr lang="en-US" dirty="0" smtClean="0"/>
              <a:t> </a:t>
            </a:r>
            <a:r>
              <a:rPr lang="en-US" dirty="0" err="1" smtClean="0"/>
              <a:t>দরিদ্রতা</a:t>
            </a:r>
            <a:r>
              <a:rPr lang="en-US" dirty="0" smtClean="0"/>
              <a:t> </a:t>
            </a:r>
            <a:r>
              <a:rPr lang="en-US" dirty="0" err="1" smtClean="0"/>
              <a:t>কিশোর</a:t>
            </a:r>
            <a:r>
              <a:rPr lang="en-US" dirty="0" smtClean="0"/>
              <a:t> </a:t>
            </a:r>
            <a:r>
              <a:rPr lang="en-US" dirty="0" err="1" smtClean="0"/>
              <a:t>অপরাধের</a:t>
            </a:r>
            <a:r>
              <a:rPr lang="en-US" dirty="0" smtClean="0"/>
              <a:t> </a:t>
            </a:r>
            <a:r>
              <a:rPr lang="en-US" dirty="0" err="1" smtClean="0"/>
              <a:t>একটি</a:t>
            </a:r>
            <a:r>
              <a:rPr lang="en-US" dirty="0" smtClean="0"/>
              <a:t> </a:t>
            </a:r>
            <a:r>
              <a:rPr lang="en-US" dirty="0" err="1" smtClean="0"/>
              <a:t>প্রধান</a:t>
            </a:r>
            <a:r>
              <a:rPr lang="en-US" dirty="0" smtClean="0"/>
              <a:t> </a:t>
            </a:r>
            <a:r>
              <a:rPr lang="en-US" dirty="0" err="1" smtClean="0"/>
              <a:t>কারণ</a:t>
            </a:r>
            <a:r>
              <a:rPr lang="en-US" dirty="0" smtClean="0"/>
              <a:t> । </a:t>
            </a:r>
            <a:r>
              <a:rPr lang="en-US" dirty="0" err="1" smtClean="0"/>
              <a:t>দরিদ্রতার</a:t>
            </a:r>
            <a:r>
              <a:rPr lang="en-US" dirty="0" smtClean="0"/>
              <a:t> </a:t>
            </a:r>
            <a:r>
              <a:rPr lang="en-US" dirty="0" err="1" smtClean="0"/>
              <a:t>জন্য</a:t>
            </a:r>
            <a:r>
              <a:rPr lang="en-US" dirty="0" smtClean="0"/>
              <a:t> </a:t>
            </a:r>
            <a:r>
              <a:rPr lang="en-US" dirty="0" err="1" smtClean="0"/>
              <a:t>অনেক</a:t>
            </a:r>
            <a:r>
              <a:rPr lang="en-US" dirty="0" smtClean="0"/>
              <a:t> </a:t>
            </a:r>
            <a:r>
              <a:rPr lang="en-US" dirty="0" err="1" smtClean="0"/>
              <a:t>অভিভাবকের</a:t>
            </a:r>
            <a:r>
              <a:rPr lang="en-US" dirty="0" smtClean="0"/>
              <a:t> </a:t>
            </a:r>
            <a:r>
              <a:rPr lang="en-US" dirty="0" err="1" smtClean="0"/>
              <a:t>পক্ষেই</a:t>
            </a:r>
            <a:r>
              <a:rPr lang="en-US" dirty="0" smtClean="0"/>
              <a:t> </a:t>
            </a:r>
            <a:r>
              <a:rPr lang="en-US" dirty="0" err="1" smtClean="0"/>
              <a:t>শিশু-কিশোরদের</a:t>
            </a:r>
            <a:r>
              <a:rPr lang="en-US" dirty="0" smtClean="0"/>
              <a:t> </a:t>
            </a:r>
            <a:r>
              <a:rPr lang="en-US" dirty="0" err="1" smtClean="0"/>
              <a:t>সব</a:t>
            </a:r>
            <a:r>
              <a:rPr lang="en-US" dirty="0" smtClean="0"/>
              <a:t> </a:t>
            </a:r>
            <a:r>
              <a:rPr lang="en-US" dirty="0" err="1" smtClean="0"/>
              <a:t>চাহিদা</a:t>
            </a:r>
            <a:r>
              <a:rPr lang="en-US" dirty="0" smtClean="0"/>
              <a:t> </a:t>
            </a:r>
            <a:r>
              <a:rPr lang="en-US" dirty="0" err="1" smtClean="0"/>
              <a:t>মেটানো</a:t>
            </a:r>
            <a:r>
              <a:rPr lang="en-US" dirty="0" smtClean="0"/>
              <a:t> </a:t>
            </a:r>
            <a:r>
              <a:rPr lang="en-US" dirty="0" err="1" smtClean="0"/>
              <a:t>সম্ভব</a:t>
            </a:r>
            <a:r>
              <a:rPr lang="en-US" dirty="0" smtClean="0"/>
              <a:t> </a:t>
            </a:r>
            <a:r>
              <a:rPr lang="en-US" dirty="0" err="1" smtClean="0"/>
              <a:t>হয়</a:t>
            </a:r>
            <a:r>
              <a:rPr lang="en-US" dirty="0" smtClean="0"/>
              <a:t> </a:t>
            </a:r>
            <a:r>
              <a:rPr lang="en-US" dirty="0" err="1" smtClean="0"/>
              <a:t>না</a:t>
            </a:r>
            <a:r>
              <a:rPr lang="en-US" dirty="0" smtClean="0"/>
              <a:t> । </a:t>
            </a:r>
            <a:r>
              <a:rPr lang="en-US" dirty="0" err="1" smtClean="0"/>
              <a:t>ফলে</a:t>
            </a:r>
            <a:r>
              <a:rPr lang="en-US" dirty="0" smtClean="0"/>
              <a:t> </a:t>
            </a:r>
            <a:r>
              <a:rPr lang="en-US" dirty="0" err="1" smtClean="0"/>
              <a:t>শিশু</a:t>
            </a:r>
            <a:r>
              <a:rPr lang="en-US" dirty="0" smtClean="0"/>
              <a:t> –</a:t>
            </a:r>
            <a:r>
              <a:rPr lang="en-US" dirty="0" err="1" smtClean="0"/>
              <a:t>কিশোররা</a:t>
            </a:r>
            <a:r>
              <a:rPr lang="en-US" dirty="0" smtClean="0"/>
              <a:t> </a:t>
            </a:r>
            <a:r>
              <a:rPr lang="en-US" dirty="0" err="1" smtClean="0"/>
              <a:t>তাদের</a:t>
            </a:r>
            <a:r>
              <a:rPr lang="en-US" dirty="0" smtClean="0"/>
              <a:t> </a:t>
            </a:r>
            <a:r>
              <a:rPr lang="en-US" dirty="0" err="1" smtClean="0"/>
              <a:t>চাহিদা</a:t>
            </a:r>
            <a:r>
              <a:rPr lang="en-US" dirty="0" smtClean="0"/>
              <a:t> </a:t>
            </a:r>
            <a:r>
              <a:rPr lang="en-US" dirty="0" err="1" smtClean="0"/>
              <a:t>মেটানোর</a:t>
            </a:r>
            <a:r>
              <a:rPr lang="en-US" dirty="0" smtClean="0"/>
              <a:t> </a:t>
            </a:r>
            <a:r>
              <a:rPr lang="en-US" dirty="0" err="1" smtClean="0"/>
              <a:t>জন্য</a:t>
            </a:r>
            <a:r>
              <a:rPr lang="en-US" dirty="0" smtClean="0"/>
              <a:t> </a:t>
            </a:r>
            <a:r>
              <a:rPr lang="en-US" dirty="0" err="1" smtClean="0"/>
              <a:t>পকেট</a:t>
            </a:r>
            <a:r>
              <a:rPr lang="en-US" dirty="0" smtClean="0"/>
              <a:t> </a:t>
            </a:r>
            <a:r>
              <a:rPr lang="en-US" dirty="0" err="1" smtClean="0"/>
              <a:t>কাটা</a:t>
            </a:r>
            <a:r>
              <a:rPr lang="en-US" dirty="0" smtClean="0"/>
              <a:t>, </a:t>
            </a:r>
            <a:r>
              <a:rPr lang="en-US" dirty="0" err="1" smtClean="0"/>
              <a:t>চুরি</a:t>
            </a:r>
            <a:r>
              <a:rPr lang="en-US" dirty="0" smtClean="0"/>
              <a:t> </a:t>
            </a:r>
            <a:r>
              <a:rPr lang="en-US" dirty="0" err="1" smtClean="0"/>
              <a:t>ইত্যাদি</a:t>
            </a:r>
            <a:r>
              <a:rPr lang="en-US" dirty="0" smtClean="0"/>
              <a:t> </a:t>
            </a:r>
            <a:r>
              <a:rPr lang="en-US" dirty="0" err="1" smtClean="0"/>
              <a:t>অপরাধে</a:t>
            </a:r>
            <a:r>
              <a:rPr lang="en-US" dirty="0" smtClean="0"/>
              <a:t> </a:t>
            </a:r>
            <a:r>
              <a:rPr lang="en-US" dirty="0" err="1" smtClean="0"/>
              <a:t>লিপ্ত</a:t>
            </a:r>
            <a:r>
              <a:rPr lang="en-US" dirty="0" smtClean="0"/>
              <a:t> </a:t>
            </a:r>
            <a:r>
              <a:rPr lang="en-US" dirty="0" err="1" smtClean="0"/>
              <a:t>হয়</a:t>
            </a:r>
            <a:r>
              <a:rPr lang="en-US" dirty="0" smtClean="0"/>
              <a:t> । </a:t>
            </a:r>
            <a:r>
              <a:rPr lang="en-US" dirty="0" err="1" smtClean="0"/>
              <a:t>অনেক</a:t>
            </a:r>
            <a:r>
              <a:rPr lang="en-US" dirty="0" smtClean="0"/>
              <a:t> </a:t>
            </a:r>
            <a:r>
              <a:rPr lang="en-US" dirty="0" err="1" smtClean="0"/>
              <a:t>সময়</a:t>
            </a:r>
            <a:r>
              <a:rPr lang="en-US" dirty="0" smtClean="0"/>
              <a:t> </a:t>
            </a:r>
            <a:r>
              <a:rPr lang="en-US" dirty="0" err="1" smtClean="0"/>
              <a:t>পরিবারের</a:t>
            </a:r>
            <a:r>
              <a:rPr lang="en-US" dirty="0" smtClean="0"/>
              <a:t> </a:t>
            </a:r>
            <a:r>
              <a:rPr lang="en-US" dirty="0" err="1" smtClean="0"/>
              <a:t>দরিদ্রতা</a:t>
            </a:r>
            <a:r>
              <a:rPr lang="en-US" dirty="0" smtClean="0"/>
              <a:t> </a:t>
            </a:r>
            <a:r>
              <a:rPr lang="en-US" dirty="0" err="1" smtClean="0"/>
              <a:t>লাঘবের</a:t>
            </a:r>
            <a:r>
              <a:rPr lang="en-US" dirty="0" smtClean="0"/>
              <a:t> </a:t>
            </a:r>
            <a:r>
              <a:rPr lang="en-US" dirty="0" err="1" smtClean="0"/>
              <a:t>উদ্দেশ্যেও</a:t>
            </a:r>
            <a:r>
              <a:rPr lang="en-US" dirty="0" smtClean="0"/>
              <a:t> </a:t>
            </a:r>
            <a:r>
              <a:rPr lang="en-US" dirty="0" err="1" smtClean="0"/>
              <a:t>অনুরূপ</a:t>
            </a:r>
            <a:r>
              <a:rPr lang="en-US" dirty="0" smtClean="0"/>
              <a:t> </a:t>
            </a:r>
            <a:r>
              <a:rPr lang="en-US" dirty="0" err="1" smtClean="0"/>
              <a:t>কাজ</a:t>
            </a:r>
            <a:r>
              <a:rPr lang="en-US" dirty="0" smtClean="0"/>
              <a:t> </a:t>
            </a:r>
            <a:r>
              <a:rPr lang="en-US" dirty="0" err="1" smtClean="0"/>
              <a:t>করে</a:t>
            </a:r>
            <a:r>
              <a:rPr lang="en-US" dirty="0" smtClean="0"/>
              <a:t> </a:t>
            </a:r>
            <a:r>
              <a:rPr lang="en-US" dirty="0" err="1" smtClean="0"/>
              <a:t>থাকে</a:t>
            </a:r>
            <a:r>
              <a:rPr lang="en-US" dirty="0" smtClean="0"/>
              <a:t> । </a:t>
            </a:r>
          </a:p>
          <a:p>
            <a:pPr marL="514350" indent="-514350">
              <a:buAutoNum type="arabicParenR"/>
            </a:pPr>
            <a:r>
              <a:rPr lang="en-US" dirty="0" err="1" smtClean="0"/>
              <a:t>অপরিমিত</a:t>
            </a:r>
            <a:r>
              <a:rPr lang="en-US" dirty="0" smtClean="0"/>
              <a:t> </a:t>
            </a:r>
            <a:r>
              <a:rPr lang="en-US" dirty="0" err="1" smtClean="0"/>
              <a:t>অর্থঃ</a:t>
            </a:r>
            <a:r>
              <a:rPr lang="en-US" dirty="0" smtClean="0"/>
              <a:t> – </a:t>
            </a:r>
            <a:r>
              <a:rPr lang="en-US" dirty="0" err="1" smtClean="0"/>
              <a:t>তরুণরা</a:t>
            </a:r>
            <a:r>
              <a:rPr lang="en-US" dirty="0" smtClean="0"/>
              <a:t> </a:t>
            </a:r>
            <a:r>
              <a:rPr lang="en-US" dirty="0" err="1" smtClean="0"/>
              <a:t>স্বভাবতই</a:t>
            </a:r>
            <a:r>
              <a:rPr lang="en-US" dirty="0" smtClean="0"/>
              <a:t> </a:t>
            </a:r>
            <a:r>
              <a:rPr lang="en-US" dirty="0" err="1" smtClean="0"/>
              <a:t>অপরিণামদর্শী</a:t>
            </a:r>
            <a:r>
              <a:rPr lang="en-US" dirty="0" smtClean="0"/>
              <a:t> ।</a:t>
            </a:r>
            <a:r>
              <a:rPr lang="en-US" dirty="0" err="1" smtClean="0"/>
              <a:t>তাই</a:t>
            </a:r>
            <a:r>
              <a:rPr lang="en-US" dirty="0" smtClean="0"/>
              <a:t> </a:t>
            </a:r>
            <a:r>
              <a:rPr lang="en-US" dirty="0" err="1" smtClean="0"/>
              <a:t>পরিবারের</a:t>
            </a:r>
            <a:r>
              <a:rPr lang="en-US" dirty="0" smtClean="0"/>
              <a:t> </a:t>
            </a:r>
            <a:r>
              <a:rPr lang="en-US" dirty="0" err="1" smtClean="0"/>
              <a:t>সদস্যরা</a:t>
            </a:r>
            <a:r>
              <a:rPr lang="en-US" dirty="0" smtClean="0"/>
              <a:t> </a:t>
            </a:r>
            <a:r>
              <a:rPr lang="en-US" dirty="0" err="1" smtClean="0"/>
              <a:t>যদি</a:t>
            </a:r>
            <a:r>
              <a:rPr lang="en-US" dirty="0" smtClean="0"/>
              <a:t> </a:t>
            </a:r>
            <a:r>
              <a:rPr lang="en-US" dirty="0" err="1" smtClean="0"/>
              <a:t>প্রয়োজনের</a:t>
            </a:r>
            <a:r>
              <a:rPr lang="en-US" dirty="0" smtClean="0"/>
              <a:t> </a:t>
            </a:r>
            <a:r>
              <a:rPr lang="en-US" dirty="0" err="1" smtClean="0"/>
              <a:t>অতিরিক্ত</a:t>
            </a:r>
            <a:r>
              <a:rPr lang="en-US" dirty="0" smtClean="0"/>
              <a:t> </a:t>
            </a:r>
            <a:r>
              <a:rPr lang="en-US" dirty="0" err="1" smtClean="0"/>
              <a:t>অর্থ</a:t>
            </a:r>
            <a:r>
              <a:rPr lang="en-US" dirty="0" smtClean="0"/>
              <a:t> </a:t>
            </a:r>
            <a:r>
              <a:rPr lang="en-US" dirty="0" err="1" smtClean="0"/>
              <a:t>হাতে</a:t>
            </a:r>
            <a:r>
              <a:rPr lang="en-US" dirty="0" smtClean="0"/>
              <a:t> </a:t>
            </a:r>
            <a:r>
              <a:rPr lang="en-US" dirty="0" err="1" smtClean="0"/>
              <a:t>দেয়</a:t>
            </a:r>
            <a:r>
              <a:rPr lang="en-US" dirty="0" smtClean="0"/>
              <a:t> </a:t>
            </a:r>
            <a:r>
              <a:rPr lang="en-US" dirty="0" err="1" smtClean="0"/>
              <a:t>তবে</a:t>
            </a:r>
            <a:r>
              <a:rPr lang="en-US" dirty="0" smtClean="0"/>
              <a:t> </a:t>
            </a:r>
            <a:r>
              <a:rPr lang="en-US" dirty="0" err="1" smtClean="0"/>
              <a:t>তারা</a:t>
            </a:r>
            <a:r>
              <a:rPr lang="en-US" dirty="0" smtClean="0"/>
              <a:t> </a:t>
            </a:r>
            <a:r>
              <a:rPr lang="en-US" dirty="0" err="1" smtClean="0"/>
              <a:t>বেপরোয়া</a:t>
            </a:r>
            <a:r>
              <a:rPr lang="en-US" dirty="0" smtClean="0"/>
              <a:t> </a:t>
            </a:r>
            <a:r>
              <a:rPr lang="en-US" dirty="0" err="1" smtClean="0"/>
              <a:t>হয়ে</a:t>
            </a:r>
            <a:r>
              <a:rPr lang="en-US" dirty="0" smtClean="0"/>
              <a:t> </a:t>
            </a:r>
            <a:r>
              <a:rPr lang="en-US" dirty="0" err="1" smtClean="0"/>
              <a:t>ওঠে</a:t>
            </a:r>
            <a:r>
              <a:rPr lang="en-US" dirty="0" smtClean="0"/>
              <a:t> ও </a:t>
            </a:r>
            <a:r>
              <a:rPr lang="en-US" dirty="0" err="1" smtClean="0"/>
              <a:t>অসামাজিক</a:t>
            </a:r>
            <a:r>
              <a:rPr lang="en-US" dirty="0" smtClean="0"/>
              <a:t> </a:t>
            </a:r>
            <a:r>
              <a:rPr lang="en-US" dirty="0" err="1" smtClean="0"/>
              <a:t>কাজে</a:t>
            </a:r>
            <a:r>
              <a:rPr lang="en-US" dirty="0" smtClean="0"/>
              <a:t> </a:t>
            </a:r>
            <a:r>
              <a:rPr lang="en-US" dirty="0" err="1" smtClean="0"/>
              <a:t>লিপ্ত</a:t>
            </a:r>
            <a:r>
              <a:rPr lang="en-US" dirty="0" smtClean="0"/>
              <a:t> </a:t>
            </a:r>
            <a:r>
              <a:rPr lang="en-US" dirty="0" err="1" smtClean="0"/>
              <a:t>হয়</a:t>
            </a:r>
            <a:r>
              <a:rPr lang="en-US" dirty="0" smtClean="0"/>
              <a:t> ।</a:t>
            </a:r>
            <a:endParaRPr lang="en-SG" dirty="0"/>
          </a:p>
        </p:txBody>
      </p:sp>
    </p:spTree>
    <p:extLst>
      <p:ext uri="{BB962C8B-B14F-4D97-AF65-F5344CB8AC3E}">
        <p14:creationId xmlns:p14="http://schemas.microsoft.com/office/powerpoint/2010/main" val="3072445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pPr marL="0" indent="0">
              <a:buNone/>
            </a:pPr>
            <a:r>
              <a:rPr lang="bn-IN" dirty="0" smtClean="0"/>
              <a:t>৩) আর্থ-সামাজিক বৈষম্যঃ-বাংলাদেশের প্রকট আর্থ-সামাজিক বৈষম্য বিদ্যমান,এ বৈষম্য বিক্ষোভ ও প্রতিহিংসার জন্ম দেয়। অর্থাৎ কোন কিশোর যখন দেখে যেখানে তাদের পরিবারের দুবেলা দুমুঠো ভাতের ব্যবস্থাও নেই সেখানে তাদের বয়সীই আরেকজন অন্য একটি পরিবারে আরাম আয়েশে লালিত পালিত হচ্ছে তখন তার মনে যে প্রতিক্রিয়া হয় টা তাকে অপরাধ প্রবণ করে তোলে ।</a:t>
            </a:r>
          </a:p>
          <a:p>
            <a:pPr marL="0" indent="0">
              <a:buNone/>
            </a:pPr>
            <a:r>
              <a:rPr lang="bn-IN"/>
              <a:t> </a:t>
            </a:r>
            <a:r>
              <a:rPr lang="bn-IN" smtClean="0"/>
              <a:t>    এছাড়াও অনেক পরিবার থাকে যেখানে পরিবারের বয়স্ক সদস্যরা হয়তো অসুস্থ থাকে বা কোন কারণে কাজ করতে পারে না। ফলে তখন তাকে তার নৈতিকতা বিসর্জন দিয়ে অপরাধমূলক কাজে নামতে হয়। পরিবারের আর্থ-সামাজিক চাহিদা মেটাতে।আবার অতিরিক্ত আর্থিক সচ্ছলতা থাকলেও তারা অপরাধমূলক কাজ না করলেও অপরাধমূলক কাজে লিপ্ত হতে দেখা জায়।   </a:t>
            </a:r>
            <a:endParaRPr lang="en-SG" dirty="0"/>
          </a:p>
        </p:txBody>
      </p:sp>
    </p:spTree>
    <p:extLst>
      <p:ext uri="{BB962C8B-B14F-4D97-AF65-F5344CB8AC3E}">
        <p14:creationId xmlns:p14="http://schemas.microsoft.com/office/powerpoint/2010/main" val="3328967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304</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Vrinda</vt:lpstr>
      <vt:lpstr>Office Theme</vt:lpstr>
      <vt:lpstr>কিশোর অপরাধ(Juvenile delinquency)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কিশোর অপরাধ(Juvenile delinquency)</dc:title>
  <dc:creator>Moutushi</dc:creator>
  <cp:lastModifiedBy>Moutushi</cp:lastModifiedBy>
  <cp:revision>12</cp:revision>
  <dcterms:created xsi:type="dcterms:W3CDTF">2020-06-09T14:05:43Z</dcterms:created>
  <dcterms:modified xsi:type="dcterms:W3CDTF">2020-06-09T16:41:38Z</dcterms:modified>
</cp:coreProperties>
</file>