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7251B2AF-6467-4B08-834B-5323298F7718}" type="datetimeFigureOut">
              <a:rPr lang="en-SG" smtClean="0"/>
              <a:t>16/6/2020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74A56769-362C-4CCD-A61C-DBA21C104507}" type="slidenum">
              <a:rPr lang="en-SG" smtClean="0"/>
              <a:t>‹#›</a:t>
            </a:fld>
            <a:endParaRPr lang="en-SG"/>
          </a:p>
        </p:txBody>
      </p:sp>
    </p:spTree>
    <p:extLst>
      <p:ext uri="{BB962C8B-B14F-4D97-AF65-F5344CB8AC3E}">
        <p14:creationId xmlns:p14="http://schemas.microsoft.com/office/powerpoint/2010/main" val="2621368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7251B2AF-6467-4B08-834B-5323298F7718}" type="datetimeFigureOut">
              <a:rPr lang="en-SG" smtClean="0"/>
              <a:t>16/6/2020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74A56769-362C-4CCD-A61C-DBA21C104507}" type="slidenum">
              <a:rPr lang="en-SG" smtClean="0"/>
              <a:t>‹#›</a:t>
            </a:fld>
            <a:endParaRPr lang="en-SG"/>
          </a:p>
        </p:txBody>
      </p:sp>
    </p:spTree>
    <p:extLst>
      <p:ext uri="{BB962C8B-B14F-4D97-AF65-F5344CB8AC3E}">
        <p14:creationId xmlns:p14="http://schemas.microsoft.com/office/powerpoint/2010/main" val="315606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7251B2AF-6467-4B08-834B-5323298F7718}" type="datetimeFigureOut">
              <a:rPr lang="en-SG" smtClean="0"/>
              <a:t>16/6/2020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74A56769-362C-4CCD-A61C-DBA21C104507}" type="slidenum">
              <a:rPr lang="en-SG" smtClean="0"/>
              <a:t>‹#›</a:t>
            </a:fld>
            <a:endParaRPr lang="en-SG"/>
          </a:p>
        </p:txBody>
      </p:sp>
    </p:spTree>
    <p:extLst>
      <p:ext uri="{BB962C8B-B14F-4D97-AF65-F5344CB8AC3E}">
        <p14:creationId xmlns:p14="http://schemas.microsoft.com/office/powerpoint/2010/main" val="1626931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7251B2AF-6467-4B08-834B-5323298F7718}" type="datetimeFigureOut">
              <a:rPr lang="en-SG" smtClean="0"/>
              <a:t>16/6/2020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74A56769-362C-4CCD-A61C-DBA21C104507}" type="slidenum">
              <a:rPr lang="en-SG" smtClean="0"/>
              <a:t>‹#›</a:t>
            </a:fld>
            <a:endParaRPr lang="en-SG"/>
          </a:p>
        </p:txBody>
      </p:sp>
    </p:spTree>
    <p:extLst>
      <p:ext uri="{BB962C8B-B14F-4D97-AF65-F5344CB8AC3E}">
        <p14:creationId xmlns:p14="http://schemas.microsoft.com/office/powerpoint/2010/main" val="1263870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51B2AF-6467-4B08-834B-5323298F7718}" type="datetimeFigureOut">
              <a:rPr lang="en-SG" smtClean="0"/>
              <a:t>16/6/2020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74A56769-362C-4CCD-A61C-DBA21C104507}" type="slidenum">
              <a:rPr lang="en-SG" smtClean="0"/>
              <a:t>‹#›</a:t>
            </a:fld>
            <a:endParaRPr lang="en-SG"/>
          </a:p>
        </p:txBody>
      </p:sp>
    </p:spTree>
    <p:extLst>
      <p:ext uri="{BB962C8B-B14F-4D97-AF65-F5344CB8AC3E}">
        <p14:creationId xmlns:p14="http://schemas.microsoft.com/office/powerpoint/2010/main" val="2570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7251B2AF-6467-4B08-834B-5323298F7718}" type="datetimeFigureOut">
              <a:rPr lang="en-SG" smtClean="0"/>
              <a:t>16/6/2020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74A56769-362C-4CCD-A61C-DBA21C104507}" type="slidenum">
              <a:rPr lang="en-SG" smtClean="0"/>
              <a:t>‹#›</a:t>
            </a:fld>
            <a:endParaRPr lang="en-SG"/>
          </a:p>
        </p:txBody>
      </p:sp>
    </p:spTree>
    <p:extLst>
      <p:ext uri="{BB962C8B-B14F-4D97-AF65-F5344CB8AC3E}">
        <p14:creationId xmlns:p14="http://schemas.microsoft.com/office/powerpoint/2010/main" val="1275876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7251B2AF-6467-4B08-834B-5323298F7718}" type="datetimeFigureOut">
              <a:rPr lang="en-SG" smtClean="0"/>
              <a:t>16/6/2020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74A56769-362C-4CCD-A61C-DBA21C104507}" type="slidenum">
              <a:rPr lang="en-SG" smtClean="0"/>
              <a:t>‹#›</a:t>
            </a:fld>
            <a:endParaRPr lang="en-SG"/>
          </a:p>
        </p:txBody>
      </p:sp>
    </p:spTree>
    <p:extLst>
      <p:ext uri="{BB962C8B-B14F-4D97-AF65-F5344CB8AC3E}">
        <p14:creationId xmlns:p14="http://schemas.microsoft.com/office/powerpoint/2010/main" val="1878209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7251B2AF-6467-4B08-834B-5323298F7718}" type="datetimeFigureOut">
              <a:rPr lang="en-SG" smtClean="0"/>
              <a:t>16/6/2020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74A56769-362C-4CCD-A61C-DBA21C104507}" type="slidenum">
              <a:rPr lang="en-SG" smtClean="0"/>
              <a:t>‹#›</a:t>
            </a:fld>
            <a:endParaRPr lang="en-SG"/>
          </a:p>
        </p:txBody>
      </p:sp>
    </p:spTree>
    <p:extLst>
      <p:ext uri="{BB962C8B-B14F-4D97-AF65-F5344CB8AC3E}">
        <p14:creationId xmlns:p14="http://schemas.microsoft.com/office/powerpoint/2010/main" val="2485180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1B2AF-6467-4B08-834B-5323298F7718}" type="datetimeFigureOut">
              <a:rPr lang="en-SG" smtClean="0"/>
              <a:t>16/6/2020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74A56769-362C-4CCD-A61C-DBA21C104507}" type="slidenum">
              <a:rPr lang="en-SG" smtClean="0"/>
              <a:t>‹#›</a:t>
            </a:fld>
            <a:endParaRPr lang="en-SG"/>
          </a:p>
        </p:txBody>
      </p:sp>
    </p:spTree>
    <p:extLst>
      <p:ext uri="{BB962C8B-B14F-4D97-AF65-F5344CB8AC3E}">
        <p14:creationId xmlns:p14="http://schemas.microsoft.com/office/powerpoint/2010/main" val="4172490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1B2AF-6467-4B08-834B-5323298F7718}" type="datetimeFigureOut">
              <a:rPr lang="en-SG" smtClean="0"/>
              <a:t>16/6/2020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74A56769-362C-4CCD-A61C-DBA21C104507}" type="slidenum">
              <a:rPr lang="en-SG" smtClean="0"/>
              <a:t>‹#›</a:t>
            </a:fld>
            <a:endParaRPr lang="en-SG"/>
          </a:p>
        </p:txBody>
      </p:sp>
    </p:spTree>
    <p:extLst>
      <p:ext uri="{BB962C8B-B14F-4D97-AF65-F5344CB8AC3E}">
        <p14:creationId xmlns:p14="http://schemas.microsoft.com/office/powerpoint/2010/main" val="2211525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1B2AF-6467-4B08-834B-5323298F7718}" type="datetimeFigureOut">
              <a:rPr lang="en-SG" smtClean="0"/>
              <a:t>16/6/2020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74A56769-362C-4CCD-A61C-DBA21C104507}" type="slidenum">
              <a:rPr lang="en-SG" smtClean="0"/>
              <a:t>‹#›</a:t>
            </a:fld>
            <a:endParaRPr lang="en-SG"/>
          </a:p>
        </p:txBody>
      </p:sp>
    </p:spTree>
    <p:extLst>
      <p:ext uri="{BB962C8B-B14F-4D97-AF65-F5344CB8AC3E}">
        <p14:creationId xmlns:p14="http://schemas.microsoft.com/office/powerpoint/2010/main" val="3565637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51B2AF-6467-4B08-834B-5323298F7718}" type="datetimeFigureOut">
              <a:rPr lang="en-SG" smtClean="0"/>
              <a:t>16/6/2020</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56769-362C-4CCD-A61C-DBA21C104507}" type="slidenum">
              <a:rPr lang="en-SG" smtClean="0"/>
              <a:t>‹#›</a:t>
            </a:fld>
            <a:endParaRPr lang="en-SG"/>
          </a:p>
        </p:txBody>
      </p:sp>
    </p:spTree>
    <p:extLst>
      <p:ext uri="{BB962C8B-B14F-4D97-AF65-F5344CB8AC3E}">
        <p14:creationId xmlns:p14="http://schemas.microsoft.com/office/powerpoint/2010/main" val="2516646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SG" dirty="0" smtClean="0"/>
              <a:t>Family crisis </a:t>
            </a:r>
            <a:endParaRPr lang="en-SG" dirty="0"/>
          </a:p>
        </p:txBody>
      </p:sp>
      <p:sp>
        <p:nvSpPr>
          <p:cNvPr id="3" name="Subtitle 2"/>
          <p:cNvSpPr>
            <a:spLocks noGrp="1"/>
          </p:cNvSpPr>
          <p:nvPr>
            <p:ph type="subTitle" idx="1"/>
          </p:nvPr>
        </p:nvSpPr>
        <p:spPr/>
        <p:txBody>
          <a:bodyPr>
            <a:normAutofit fontScale="92500"/>
          </a:bodyPr>
          <a:lstStyle/>
          <a:p>
            <a:r>
              <a:rPr lang="en-SG" dirty="0" err="1" smtClean="0"/>
              <a:t>পরিবারের</a:t>
            </a:r>
            <a:r>
              <a:rPr lang="en-SG" dirty="0" smtClean="0"/>
              <a:t> </a:t>
            </a:r>
            <a:r>
              <a:rPr lang="en-SG" dirty="0" err="1" smtClean="0"/>
              <a:t>প্রত্যেক</a:t>
            </a:r>
            <a:r>
              <a:rPr lang="en-SG" dirty="0" smtClean="0"/>
              <a:t> </a:t>
            </a:r>
            <a:r>
              <a:rPr lang="en-SG" dirty="0" err="1" smtClean="0"/>
              <a:t>সদস্যের</a:t>
            </a:r>
            <a:r>
              <a:rPr lang="en-SG" dirty="0" smtClean="0"/>
              <a:t> </a:t>
            </a:r>
            <a:r>
              <a:rPr lang="en-SG" dirty="0" err="1" smtClean="0"/>
              <a:t>নির্দিষ্ট</a:t>
            </a:r>
            <a:r>
              <a:rPr lang="en-SG" dirty="0" smtClean="0"/>
              <a:t> </a:t>
            </a:r>
            <a:r>
              <a:rPr lang="en-SG" dirty="0" err="1" smtClean="0"/>
              <a:t>ব্যবহার</a:t>
            </a:r>
            <a:r>
              <a:rPr lang="en-SG" dirty="0" smtClean="0"/>
              <a:t> </a:t>
            </a:r>
            <a:r>
              <a:rPr lang="en-SG" dirty="0" err="1" smtClean="0"/>
              <a:t>আছে</a:t>
            </a:r>
            <a:r>
              <a:rPr lang="en-SG" dirty="0" smtClean="0"/>
              <a:t> । </a:t>
            </a:r>
            <a:r>
              <a:rPr lang="en-SG" dirty="0" err="1" smtClean="0"/>
              <a:t>ছোটকাল</a:t>
            </a:r>
            <a:r>
              <a:rPr lang="en-SG" dirty="0" smtClean="0"/>
              <a:t> </a:t>
            </a:r>
            <a:r>
              <a:rPr lang="en-SG" dirty="0" err="1" smtClean="0"/>
              <a:t>থেকেই</a:t>
            </a:r>
            <a:r>
              <a:rPr lang="en-SG" dirty="0" smtClean="0"/>
              <a:t> </a:t>
            </a:r>
            <a:r>
              <a:rPr lang="en-SG" dirty="0" err="1" smtClean="0"/>
              <a:t>এই</a:t>
            </a:r>
            <a:r>
              <a:rPr lang="en-SG" dirty="0" smtClean="0"/>
              <a:t> </a:t>
            </a:r>
            <a:r>
              <a:rPr lang="en-SG" dirty="0" err="1" smtClean="0"/>
              <a:t>ব্যবহার</a:t>
            </a:r>
            <a:r>
              <a:rPr lang="en-SG" dirty="0" smtClean="0"/>
              <a:t> </a:t>
            </a:r>
            <a:r>
              <a:rPr lang="en-SG" dirty="0" err="1" smtClean="0"/>
              <a:t>দ্বারা</a:t>
            </a:r>
            <a:r>
              <a:rPr lang="en-SG" dirty="0" smtClean="0"/>
              <a:t> </a:t>
            </a:r>
            <a:r>
              <a:rPr lang="en-SG" dirty="0" err="1" smtClean="0"/>
              <a:t>একে</a:t>
            </a:r>
            <a:r>
              <a:rPr lang="en-SG" dirty="0" smtClean="0"/>
              <a:t> </a:t>
            </a:r>
            <a:r>
              <a:rPr lang="en-SG" dirty="0" err="1" smtClean="0"/>
              <a:t>অন্যের</a:t>
            </a:r>
            <a:r>
              <a:rPr lang="en-SG" dirty="0" smtClean="0"/>
              <a:t> </a:t>
            </a:r>
            <a:r>
              <a:rPr lang="en-SG" dirty="0" err="1" smtClean="0"/>
              <a:t>সাথে</a:t>
            </a:r>
            <a:r>
              <a:rPr lang="en-SG" dirty="0" smtClean="0"/>
              <a:t> </a:t>
            </a:r>
            <a:r>
              <a:rPr lang="en-SG" dirty="0" err="1" smtClean="0"/>
              <a:t>পরিচিত</a:t>
            </a:r>
            <a:r>
              <a:rPr lang="en-SG" dirty="0" smtClean="0"/>
              <a:t> </a:t>
            </a:r>
            <a:r>
              <a:rPr lang="en-SG" dirty="0" err="1" smtClean="0"/>
              <a:t>হয়ে</a:t>
            </a:r>
            <a:r>
              <a:rPr lang="en-SG" dirty="0" smtClean="0"/>
              <a:t> </a:t>
            </a:r>
            <a:r>
              <a:rPr lang="en-SG" dirty="0" err="1" smtClean="0"/>
              <a:t>থাকে</a:t>
            </a:r>
            <a:r>
              <a:rPr lang="en-SG" dirty="0" smtClean="0"/>
              <a:t>। </a:t>
            </a:r>
            <a:r>
              <a:rPr lang="en-SG" dirty="0" err="1" smtClean="0"/>
              <a:t>কিন্তু</a:t>
            </a:r>
            <a:r>
              <a:rPr lang="en-SG" dirty="0" smtClean="0"/>
              <a:t> </a:t>
            </a:r>
            <a:r>
              <a:rPr lang="en-SG" dirty="0" err="1" smtClean="0"/>
              <a:t>যখন</a:t>
            </a:r>
            <a:r>
              <a:rPr lang="en-SG" dirty="0" smtClean="0"/>
              <a:t> </a:t>
            </a:r>
            <a:r>
              <a:rPr lang="en-SG" dirty="0" err="1" smtClean="0"/>
              <a:t>কোন</a:t>
            </a:r>
            <a:r>
              <a:rPr lang="en-SG" dirty="0" smtClean="0"/>
              <a:t> </a:t>
            </a:r>
            <a:r>
              <a:rPr lang="en-SG" dirty="0" err="1" smtClean="0"/>
              <a:t>সদস্য</a:t>
            </a:r>
            <a:r>
              <a:rPr lang="en-SG" dirty="0" smtClean="0"/>
              <a:t> </a:t>
            </a:r>
            <a:r>
              <a:rPr lang="en-SG" dirty="0" err="1" smtClean="0"/>
              <a:t>যদি</a:t>
            </a:r>
            <a:r>
              <a:rPr lang="en-SG" dirty="0" smtClean="0"/>
              <a:t> </a:t>
            </a:r>
            <a:r>
              <a:rPr lang="en-SG" dirty="0" err="1" smtClean="0"/>
              <a:t>সেইভাবে</a:t>
            </a:r>
            <a:r>
              <a:rPr lang="en-SG" dirty="0" smtClean="0"/>
              <a:t> </a:t>
            </a:r>
            <a:r>
              <a:rPr lang="en-SG" dirty="0" err="1" smtClean="0"/>
              <a:t>ব্যবহার</a:t>
            </a:r>
            <a:r>
              <a:rPr lang="en-SG" dirty="0" smtClean="0"/>
              <a:t> </a:t>
            </a:r>
            <a:r>
              <a:rPr lang="en-SG" dirty="0" err="1" smtClean="0"/>
              <a:t>না</a:t>
            </a:r>
            <a:r>
              <a:rPr lang="en-SG" dirty="0" smtClean="0"/>
              <a:t> </a:t>
            </a:r>
            <a:r>
              <a:rPr lang="en-SG" dirty="0" err="1" smtClean="0"/>
              <a:t>করে</a:t>
            </a:r>
            <a:r>
              <a:rPr lang="en-SG" dirty="0" smtClean="0"/>
              <a:t> </a:t>
            </a:r>
            <a:r>
              <a:rPr lang="en-SG" dirty="0" err="1" smtClean="0"/>
              <a:t>অন্য</a:t>
            </a:r>
            <a:r>
              <a:rPr lang="en-SG" dirty="0" smtClean="0"/>
              <a:t> </a:t>
            </a:r>
            <a:r>
              <a:rPr lang="en-SG" dirty="0" err="1" smtClean="0"/>
              <a:t>দিকে</a:t>
            </a:r>
            <a:r>
              <a:rPr lang="en-SG" dirty="0" smtClean="0"/>
              <a:t> </a:t>
            </a:r>
            <a:r>
              <a:rPr lang="en-SG" dirty="0" err="1" smtClean="0"/>
              <a:t>চলে</a:t>
            </a:r>
            <a:r>
              <a:rPr lang="en-SG" dirty="0" smtClean="0"/>
              <a:t> </a:t>
            </a:r>
            <a:r>
              <a:rPr lang="en-SG" dirty="0" err="1" smtClean="0"/>
              <a:t>যায়</a:t>
            </a:r>
            <a:r>
              <a:rPr lang="en-SG" dirty="0" smtClean="0"/>
              <a:t> </a:t>
            </a:r>
            <a:r>
              <a:rPr lang="en-SG" dirty="0" err="1" smtClean="0"/>
              <a:t>অর্থা</a:t>
            </a:r>
            <a:r>
              <a:rPr lang="en-SG" dirty="0" smtClean="0"/>
              <a:t>ৎ </a:t>
            </a:r>
            <a:r>
              <a:rPr lang="en-SG" dirty="0" err="1" smtClean="0"/>
              <a:t>তার</a:t>
            </a:r>
            <a:r>
              <a:rPr lang="en-SG" dirty="0" smtClean="0"/>
              <a:t> </a:t>
            </a:r>
            <a:r>
              <a:rPr lang="en-SG" dirty="0" err="1" smtClean="0"/>
              <a:t>ব্যবহার</a:t>
            </a:r>
            <a:r>
              <a:rPr lang="en-SG" dirty="0" smtClean="0"/>
              <a:t> </a:t>
            </a:r>
            <a:r>
              <a:rPr lang="en-SG" dirty="0" err="1" smtClean="0"/>
              <a:t>ব্যতিক্রম</a:t>
            </a:r>
            <a:r>
              <a:rPr lang="en-SG" dirty="0" smtClean="0"/>
              <a:t> </a:t>
            </a:r>
            <a:r>
              <a:rPr lang="en-SG" dirty="0" err="1" smtClean="0"/>
              <a:t>দেখা</a:t>
            </a:r>
            <a:r>
              <a:rPr lang="en-SG" dirty="0" smtClean="0"/>
              <a:t> </a:t>
            </a:r>
            <a:r>
              <a:rPr lang="en-SG" dirty="0" err="1" smtClean="0"/>
              <a:t>যায়</a:t>
            </a:r>
            <a:r>
              <a:rPr lang="en-SG" dirty="0" smtClean="0"/>
              <a:t> </a:t>
            </a:r>
            <a:r>
              <a:rPr lang="en-SG" dirty="0" err="1" smtClean="0"/>
              <a:t>তখনই</a:t>
            </a:r>
            <a:r>
              <a:rPr lang="en-SG" dirty="0" smtClean="0"/>
              <a:t> </a:t>
            </a:r>
            <a:r>
              <a:rPr lang="en-SG" dirty="0" err="1" smtClean="0"/>
              <a:t>বলা</a:t>
            </a:r>
            <a:r>
              <a:rPr lang="en-SG" dirty="0" smtClean="0"/>
              <a:t> </a:t>
            </a:r>
            <a:r>
              <a:rPr lang="en-SG" dirty="0" err="1" smtClean="0"/>
              <a:t>হয়</a:t>
            </a:r>
            <a:r>
              <a:rPr lang="en-SG" dirty="0" smtClean="0"/>
              <a:t> </a:t>
            </a:r>
            <a:r>
              <a:rPr lang="en-SG" dirty="0" err="1" smtClean="0"/>
              <a:t>পরিবার</a:t>
            </a:r>
            <a:r>
              <a:rPr lang="en-SG" dirty="0" smtClean="0"/>
              <a:t> </a:t>
            </a:r>
            <a:r>
              <a:rPr lang="en-SG" dirty="0" err="1" smtClean="0"/>
              <a:t>সংকটে</a:t>
            </a:r>
            <a:r>
              <a:rPr lang="en-SG" dirty="0" smtClean="0"/>
              <a:t> </a:t>
            </a:r>
            <a:r>
              <a:rPr lang="en-SG" dirty="0" err="1" smtClean="0"/>
              <a:t>ভুগছে</a:t>
            </a:r>
            <a:r>
              <a:rPr lang="en-SG" dirty="0" smtClean="0"/>
              <a:t>। </a:t>
            </a:r>
            <a:r>
              <a:rPr lang="en-SG" dirty="0" err="1" smtClean="0"/>
              <a:t>প্রত্যেক</a:t>
            </a:r>
            <a:r>
              <a:rPr lang="en-SG" dirty="0" smtClean="0"/>
              <a:t> </a:t>
            </a:r>
            <a:r>
              <a:rPr lang="en-SG" dirty="0" err="1" smtClean="0"/>
              <a:t>পরিবারের</a:t>
            </a:r>
            <a:r>
              <a:rPr lang="en-SG" dirty="0" smtClean="0"/>
              <a:t> </a:t>
            </a:r>
            <a:r>
              <a:rPr lang="en-SG" dirty="0" err="1" smtClean="0"/>
              <a:t>একটা</a:t>
            </a:r>
            <a:r>
              <a:rPr lang="en-SG" dirty="0" smtClean="0"/>
              <a:t> </a:t>
            </a:r>
            <a:r>
              <a:rPr lang="en-SG" dirty="0" err="1" smtClean="0"/>
              <a:t>দিক</a:t>
            </a:r>
            <a:r>
              <a:rPr lang="en-SG" dirty="0" smtClean="0"/>
              <a:t> </a:t>
            </a:r>
            <a:r>
              <a:rPr lang="en-SG" dirty="0" err="1" smtClean="0"/>
              <a:t>নির্দেশ</a:t>
            </a:r>
            <a:r>
              <a:rPr lang="en-SG" dirty="0" smtClean="0"/>
              <a:t> </a:t>
            </a:r>
            <a:r>
              <a:rPr lang="en-SG" dirty="0" err="1" smtClean="0"/>
              <a:t>করা</a:t>
            </a:r>
            <a:r>
              <a:rPr lang="en-SG" dirty="0" smtClean="0"/>
              <a:t> </a:t>
            </a:r>
            <a:r>
              <a:rPr lang="en-SG" dirty="0" err="1" smtClean="0"/>
              <a:t>আছে</a:t>
            </a:r>
            <a:r>
              <a:rPr lang="en-SG" dirty="0" smtClean="0"/>
              <a:t>। </a:t>
            </a:r>
            <a:r>
              <a:rPr lang="en-SG" dirty="0" err="1" smtClean="0"/>
              <a:t>কিন্তু</a:t>
            </a:r>
            <a:r>
              <a:rPr lang="en-SG" dirty="0" smtClean="0"/>
              <a:t> </a:t>
            </a:r>
            <a:r>
              <a:rPr lang="en-SG" dirty="0" err="1" smtClean="0"/>
              <a:t>কোন</a:t>
            </a:r>
            <a:r>
              <a:rPr lang="en-SG" dirty="0" smtClean="0"/>
              <a:t> </a:t>
            </a:r>
            <a:r>
              <a:rPr lang="en-SG" dirty="0" err="1" smtClean="0"/>
              <a:t>কোন</a:t>
            </a:r>
            <a:r>
              <a:rPr lang="en-SG" dirty="0" smtClean="0"/>
              <a:t> </a:t>
            </a:r>
            <a:r>
              <a:rPr lang="en-SG" dirty="0" err="1" smtClean="0"/>
              <a:t>সময়</a:t>
            </a:r>
            <a:r>
              <a:rPr lang="en-SG" dirty="0" smtClean="0"/>
              <a:t> </a:t>
            </a:r>
            <a:r>
              <a:rPr lang="en-SG" dirty="0" err="1" smtClean="0"/>
              <a:t>যখন</a:t>
            </a:r>
            <a:r>
              <a:rPr lang="en-SG" dirty="0" smtClean="0"/>
              <a:t> </a:t>
            </a:r>
            <a:r>
              <a:rPr lang="en-SG" dirty="0" err="1" smtClean="0"/>
              <a:t>সেই</a:t>
            </a:r>
            <a:r>
              <a:rPr lang="en-SG" dirty="0" smtClean="0"/>
              <a:t> </a:t>
            </a:r>
            <a:r>
              <a:rPr lang="en-SG" dirty="0" err="1" smtClean="0"/>
              <a:t>ব্যবহার</a:t>
            </a:r>
            <a:r>
              <a:rPr lang="en-SG" dirty="0" smtClean="0"/>
              <a:t> </a:t>
            </a:r>
            <a:r>
              <a:rPr lang="en-SG" dirty="0" err="1" smtClean="0"/>
              <a:t>করা</a:t>
            </a:r>
            <a:r>
              <a:rPr lang="en-SG" dirty="0" smtClean="0"/>
              <a:t> </a:t>
            </a:r>
            <a:r>
              <a:rPr lang="en-SG" dirty="0" err="1" smtClean="0"/>
              <a:t>হয়</a:t>
            </a:r>
            <a:r>
              <a:rPr lang="en-SG" dirty="0" smtClean="0"/>
              <a:t> </a:t>
            </a:r>
            <a:r>
              <a:rPr lang="en-SG" dirty="0" err="1" smtClean="0"/>
              <a:t>না</a:t>
            </a:r>
            <a:r>
              <a:rPr lang="en-SG" dirty="0" smtClean="0"/>
              <a:t> </a:t>
            </a:r>
            <a:r>
              <a:rPr lang="en-SG" dirty="0" err="1" smtClean="0"/>
              <a:t>তখনই</a:t>
            </a:r>
            <a:r>
              <a:rPr lang="en-SG" dirty="0" smtClean="0"/>
              <a:t> </a:t>
            </a:r>
            <a:r>
              <a:rPr lang="en-SG" dirty="0" err="1" smtClean="0"/>
              <a:t>বলা</a:t>
            </a:r>
            <a:r>
              <a:rPr lang="en-SG" dirty="0" smtClean="0"/>
              <a:t> </a:t>
            </a:r>
            <a:r>
              <a:rPr lang="en-SG" dirty="0" err="1" smtClean="0"/>
              <a:t>হয়</a:t>
            </a:r>
            <a:r>
              <a:rPr lang="en-SG" dirty="0" smtClean="0"/>
              <a:t> </a:t>
            </a:r>
            <a:r>
              <a:rPr lang="en-SG" dirty="0" err="1" smtClean="0"/>
              <a:t>এটা</a:t>
            </a:r>
            <a:r>
              <a:rPr lang="en-SG" dirty="0" smtClean="0"/>
              <a:t> </a:t>
            </a:r>
            <a:r>
              <a:rPr lang="en-SG" dirty="0" err="1" smtClean="0"/>
              <a:t>একটা</a:t>
            </a:r>
            <a:r>
              <a:rPr lang="en-SG" dirty="0" smtClean="0"/>
              <a:t> </a:t>
            </a:r>
            <a:r>
              <a:rPr lang="en-SG" dirty="0" err="1" smtClean="0"/>
              <a:t>পারিবারিক</a:t>
            </a:r>
            <a:r>
              <a:rPr lang="en-SG" dirty="0" smtClean="0"/>
              <a:t> </a:t>
            </a:r>
            <a:r>
              <a:rPr lang="en-SG" dirty="0" err="1" smtClean="0"/>
              <a:t>সংকট</a:t>
            </a:r>
            <a:r>
              <a:rPr lang="en-SG" dirty="0" smtClean="0"/>
              <a:t>। </a:t>
            </a:r>
            <a:r>
              <a:rPr lang="en-SG" dirty="0" err="1" smtClean="0"/>
              <a:t>যেমন</a:t>
            </a:r>
            <a:r>
              <a:rPr lang="en-SG" dirty="0" smtClean="0"/>
              <a:t> – </a:t>
            </a:r>
            <a:r>
              <a:rPr lang="en-SG" dirty="0" err="1" smtClean="0"/>
              <a:t>পরিবারের</a:t>
            </a:r>
            <a:r>
              <a:rPr lang="en-SG" dirty="0" smtClean="0"/>
              <a:t> </a:t>
            </a:r>
            <a:r>
              <a:rPr lang="en-SG" dirty="0" err="1" smtClean="0"/>
              <a:t>কোন</a:t>
            </a:r>
            <a:r>
              <a:rPr lang="en-SG" dirty="0" smtClean="0"/>
              <a:t> </a:t>
            </a:r>
            <a:r>
              <a:rPr lang="en-SG" dirty="0" err="1" smtClean="0"/>
              <a:t>সদস্যের</a:t>
            </a:r>
            <a:r>
              <a:rPr lang="en-SG" dirty="0" smtClean="0"/>
              <a:t> </a:t>
            </a:r>
            <a:r>
              <a:rPr lang="en-SG" dirty="0" err="1" smtClean="0"/>
              <a:t>চুরির</a:t>
            </a:r>
            <a:r>
              <a:rPr lang="en-SG" dirty="0" smtClean="0"/>
              <a:t> </a:t>
            </a:r>
            <a:r>
              <a:rPr lang="en-SG" dirty="0" err="1" smtClean="0"/>
              <a:t>অভ্যাস</a:t>
            </a:r>
            <a:r>
              <a:rPr lang="en-SG" dirty="0" smtClean="0"/>
              <a:t> </a:t>
            </a:r>
            <a:r>
              <a:rPr lang="en-SG" dirty="0" err="1" smtClean="0"/>
              <a:t>আছে</a:t>
            </a:r>
            <a:r>
              <a:rPr lang="en-SG" dirty="0" smtClean="0"/>
              <a:t>। </a:t>
            </a:r>
            <a:r>
              <a:rPr lang="en-SG" dirty="0" err="1" smtClean="0"/>
              <a:t>তাকে</a:t>
            </a:r>
            <a:r>
              <a:rPr lang="en-SG" dirty="0" smtClean="0"/>
              <a:t> </a:t>
            </a:r>
            <a:r>
              <a:rPr lang="en-SG" dirty="0" err="1" smtClean="0"/>
              <a:t>নিয়ে</a:t>
            </a:r>
            <a:r>
              <a:rPr lang="en-SG" dirty="0" smtClean="0"/>
              <a:t> </a:t>
            </a:r>
            <a:r>
              <a:rPr lang="en-SG" dirty="0" err="1" smtClean="0"/>
              <a:t>পরিবারের</a:t>
            </a:r>
            <a:r>
              <a:rPr lang="en-SG" dirty="0" smtClean="0"/>
              <a:t> </a:t>
            </a:r>
            <a:r>
              <a:rPr lang="en-SG" dirty="0" err="1" smtClean="0"/>
              <a:t>অন্যরা</a:t>
            </a:r>
            <a:r>
              <a:rPr lang="en-SG" dirty="0" smtClean="0"/>
              <a:t> </a:t>
            </a:r>
            <a:r>
              <a:rPr lang="en-SG" dirty="0" err="1" smtClean="0"/>
              <a:t>সংকটে</a:t>
            </a:r>
            <a:r>
              <a:rPr lang="en-SG" dirty="0" smtClean="0"/>
              <a:t> </a:t>
            </a:r>
            <a:r>
              <a:rPr lang="en-SG" dirty="0" err="1" smtClean="0"/>
              <a:t>ভুগবে</a:t>
            </a:r>
            <a:r>
              <a:rPr lang="en-SG" dirty="0" smtClean="0"/>
              <a:t> । </a:t>
            </a:r>
          </a:p>
          <a:p>
            <a:endParaRPr lang="en-SG" dirty="0"/>
          </a:p>
        </p:txBody>
      </p:sp>
    </p:spTree>
    <p:extLst>
      <p:ext uri="{BB962C8B-B14F-4D97-AF65-F5344CB8AC3E}">
        <p14:creationId xmlns:p14="http://schemas.microsoft.com/office/powerpoint/2010/main" val="3825114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৫) </a:t>
            </a:r>
            <a:r>
              <a:rPr lang="en-US" dirty="0" smtClean="0"/>
              <a:t>Departure of a family member:-  </a:t>
            </a:r>
            <a:r>
              <a:rPr lang="en-US" dirty="0" err="1" smtClean="0"/>
              <a:t>পরিবারে</a:t>
            </a:r>
            <a:r>
              <a:rPr lang="en-US" dirty="0" smtClean="0"/>
              <a:t> </a:t>
            </a:r>
            <a:r>
              <a:rPr lang="en-US" dirty="0" err="1" smtClean="0"/>
              <a:t>কোন</a:t>
            </a:r>
            <a:r>
              <a:rPr lang="en-US" dirty="0" smtClean="0"/>
              <a:t> </a:t>
            </a:r>
            <a:r>
              <a:rPr lang="en-US" dirty="0" err="1" smtClean="0"/>
              <a:t>সদস্যের</a:t>
            </a:r>
            <a:r>
              <a:rPr lang="en-US" dirty="0" smtClean="0"/>
              <a:t> </a:t>
            </a:r>
            <a:r>
              <a:rPr lang="en-US" dirty="0" err="1" smtClean="0"/>
              <a:t>মৃত্যুর</a:t>
            </a:r>
            <a:r>
              <a:rPr lang="en-US" dirty="0" smtClean="0"/>
              <a:t> </a:t>
            </a:r>
            <a:r>
              <a:rPr lang="en-US" dirty="0" err="1" smtClean="0"/>
              <a:t>কারনে</a:t>
            </a:r>
            <a:r>
              <a:rPr lang="en-US" dirty="0" smtClean="0"/>
              <a:t> </a:t>
            </a:r>
            <a:r>
              <a:rPr lang="en-US" dirty="0" err="1" smtClean="0"/>
              <a:t>বিভিন্ন</a:t>
            </a:r>
            <a:r>
              <a:rPr lang="en-US" dirty="0" smtClean="0"/>
              <a:t> </a:t>
            </a:r>
            <a:r>
              <a:rPr lang="en-US" dirty="0" err="1" smtClean="0"/>
              <a:t>সমস্যার</a:t>
            </a:r>
            <a:r>
              <a:rPr lang="en-US" dirty="0" smtClean="0"/>
              <a:t> </a:t>
            </a:r>
            <a:r>
              <a:rPr lang="en-US" dirty="0" err="1" smtClean="0"/>
              <a:t>সৃষ্টি</a:t>
            </a:r>
            <a:r>
              <a:rPr lang="en-US" dirty="0" smtClean="0"/>
              <a:t> </a:t>
            </a:r>
            <a:r>
              <a:rPr lang="en-US" dirty="0" err="1" smtClean="0"/>
              <a:t>হয়</a:t>
            </a:r>
            <a:r>
              <a:rPr lang="en-US" dirty="0" smtClean="0"/>
              <a:t>। </a:t>
            </a:r>
            <a:r>
              <a:rPr lang="en-US" dirty="0" err="1" smtClean="0"/>
              <a:t>যেমনঃ</a:t>
            </a:r>
            <a:r>
              <a:rPr lang="en-US" dirty="0" smtClean="0"/>
              <a:t>- </a:t>
            </a:r>
            <a:endParaRPr lang="en-US" dirty="0" smtClean="0"/>
          </a:p>
          <a:p>
            <a:pPr marL="0" indent="0">
              <a:buNone/>
            </a:pPr>
            <a:r>
              <a:rPr lang="en-US" dirty="0" smtClean="0"/>
              <a:t> </a:t>
            </a:r>
            <a:r>
              <a:rPr lang="en-US" dirty="0" err="1" smtClean="0"/>
              <a:t>একক</a:t>
            </a:r>
            <a:r>
              <a:rPr lang="en-US" dirty="0" smtClean="0"/>
              <a:t> </a:t>
            </a:r>
            <a:r>
              <a:rPr lang="en-US" dirty="0" err="1" smtClean="0"/>
              <a:t>পরিবারঃ</a:t>
            </a:r>
            <a:r>
              <a:rPr lang="en-US" dirty="0" smtClean="0"/>
              <a:t>- </a:t>
            </a:r>
            <a:r>
              <a:rPr lang="en-US" dirty="0" err="1" smtClean="0"/>
              <a:t>একক</a:t>
            </a:r>
            <a:r>
              <a:rPr lang="en-US" dirty="0" smtClean="0"/>
              <a:t> </a:t>
            </a:r>
            <a:r>
              <a:rPr lang="en-US" dirty="0" err="1" smtClean="0"/>
              <a:t>পরিবারে</a:t>
            </a:r>
            <a:r>
              <a:rPr lang="en-US" dirty="0" smtClean="0"/>
              <a:t> </a:t>
            </a:r>
            <a:r>
              <a:rPr lang="en-US" dirty="0" err="1" smtClean="0"/>
              <a:t>যদি</a:t>
            </a:r>
            <a:r>
              <a:rPr lang="en-US" dirty="0" smtClean="0"/>
              <a:t> </a:t>
            </a:r>
            <a:r>
              <a:rPr lang="en-US" dirty="0" err="1" smtClean="0"/>
              <a:t>মা-বাবা</a:t>
            </a:r>
            <a:r>
              <a:rPr lang="en-US" dirty="0" smtClean="0"/>
              <a:t> </a:t>
            </a:r>
            <a:r>
              <a:rPr lang="en-US" dirty="0" err="1" smtClean="0"/>
              <a:t>মারা</a:t>
            </a:r>
            <a:r>
              <a:rPr lang="en-US" dirty="0" smtClean="0"/>
              <a:t> </a:t>
            </a:r>
            <a:r>
              <a:rPr lang="en-US" dirty="0" err="1" smtClean="0"/>
              <a:t>যান</a:t>
            </a:r>
            <a:r>
              <a:rPr lang="en-US" dirty="0" smtClean="0"/>
              <a:t> </a:t>
            </a:r>
            <a:r>
              <a:rPr lang="en-US" dirty="0" err="1" smtClean="0"/>
              <a:t>তবে</a:t>
            </a:r>
            <a:r>
              <a:rPr lang="en-US" dirty="0" smtClean="0"/>
              <a:t> </a:t>
            </a:r>
            <a:r>
              <a:rPr lang="en-US" dirty="0" err="1" smtClean="0"/>
              <a:t>সন্তানদের</a:t>
            </a:r>
            <a:r>
              <a:rPr lang="en-US" dirty="0" smtClean="0"/>
              <a:t> </a:t>
            </a:r>
            <a:r>
              <a:rPr lang="en-US" dirty="0" err="1" smtClean="0"/>
              <a:t>দেখাশোনার</a:t>
            </a:r>
            <a:r>
              <a:rPr lang="en-US" dirty="0" smtClean="0"/>
              <a:t> </a:t>
            </a:r>
            <a:r>
              <a:rPr lang="en-US" dirty="0" err="1" smtClean="0"/>
              <a:t>কেউ</a:t>
            </a:r>
            <a:r>
              <a:rPr lang="en-US" dirty="0" smtClean="0"/>
              <a:t> </a:t>
            </a:r>
            <a:r>
              <a:rPr lang="en-US" dirty="0" err="1" smtClean="0"/>
              <a:t>থাকে</a:t>
            </a:r>
            <a:r>
              <a:rPr lang="en-US" dirty="0" smtClean="0"/>
              <a:t> </a:t>
            </a:r>
            <a:r>
              <a:rPr lang="en-US" dirty="0" err="1" smtClean="0"/>
              <a:t>না</a:t>
            </a:r>
            <a:r>
              <a:rPr lang="en-US" dirty="0" smtClean="0"/>
              <a:t>। </a:t>
            </a:r>
            <a:r>
              <a:rPr lang="en-US" dirty="0" err="1" smtClean="0"/>
              <a:t>কিন্তু</a:t>
            </a:r>
            <a:r>
              <a:rPr lang="en-US" dirty="0" smtClean="0"/>
              <a:t> </a:t>
            </a:r>
            <a:r>
              <a:rPr lang="en-US" dirty="0" err="1" smtClean="0"/>
              <a:t>যদি</a:t>
            </a:r>
            <a:r>
              <a:rPr lang="en-US" dirty="0" smtClean="0"/>
              <a:t> </a:t>
            </a:r>
            <a:r>
              <a:rPr lang="en-US" dirty="0" err="1" smtClean="0"/>
              <a:t>এটা</a:t>
            </a:r>
            <a:r>
              <a:rPr lang="en-US" dirty="0" smtClean="0"/>
              <a:t> </a:t>
            </a:r>
            <a:r>
              <a:rPr lang="en-US" dirty="0" err="1" smtClean="0"/>
              <a:t>যৌথ</a:t>
            </a:r>
            <a:r>
              <a:rPr lang="en-US" dirty="0" smtClean="0"/>
              <a:t> </a:t>
            </a:r>
            <a:r>
              <a:rPr lang="en-US" dirty="0" err="1" smtClean="0"/>
              <a:t>পরিবার</a:t>
            </a:r>
            <a:r>
              <a:rPr lang="en-US" dirty="0" smtClean="0"/>
              <a:t> </a:t>
            </a:r>
            <a:r>
              <a:rPr lang="en-US" dirty="0" err="1" smtClean="0"/>
              <a:t>হয়</a:t>
            </a:r>
            <a:r>
              <a:rPr lang="en-US" dirty="0" smtClean="0"/>
              <a:t> </a:t>
            </a:r>
            <a:r>
              <a:rPr lang="en-US" dirty="0" err="1" smtClean="0"/>
              <a:t>তাহলে</a:t>
            </a:r>
            <a:r>
              <a:rPr lang="en-US" dirty="0" smtClean="0"/>
              <a:t> </a:t>
            </a:r>
            <a:r>
              <a:rPr lang="en-US" dirty="0" err="1" smtClean="0"/>
              <a:t>দাদা-দাদী</a:t>
            </a:r>
            <a:r>
              <a:rPr lang="en-US" dirty="0" smtClean="0"/>
              <a:t>, </a:t>
            </a:r>
            <a:r>
              <a:rPr lang="en-US" dirty="0" err="1" smtClean="0"/>
              <a:t>ফুপু</a:t>
            </a:r>
            <a:r>
              <a:rPr lang="en-US" dirty="0" smtClean="0"/>
              <a:t>, </a:t>
            </a:r>
            <a:r>
              <a:rPr lang="en-US" dirty="0" err="1" smtClean="0"/>
              <a:t>চাচা</a:t>
            </a:r>
            <a:r>
              <a:rPr lang="en-US" dirty="0" smtClean="0"/>
              <a:t> ,</a:t>
            </a:r>
            <a:r>
              <a:rPr lang="en-US" dirty="0" err="1" smtClean="0"/>
              <a:t>এরা</a:t>
            </a:r>
            <a:r>
              <a:rPr lang="en-US" dirty="0" smtClean="0"/>
              <a:t> </a:t>
            </a:r>
            <a:r>
              <a:rPr lang="en-US" dirty="0" err="1" smtClean="0"/>
              <a:t>দেখাশোনা</a:t>
            </a:r>
            <a:r>
              <a:rPr lang="en-US" dirty="0" smtClean="0"/>
              <a:t> </a:t>
            </a:r>
            <a:r>
              <a:rPr lang="en-US" dirty="0" err="1" smtClean="0"/>
              <a:t>করেন</a:t>
            </a:r>
            <a:r>
              <a:rPr lang="en-US" dirty="0" smtClean="0"/>
              <a:t> </a:t>
            </a:r>
            <a:r>
              <a:rPr lang="en-US" dirty="0" err="1" smtClean="0"/>
              <a:t>বা</a:t>
            </a:r>
            <a:r>
              <a:rPr lang="en-US" dirty="0" smtClean="0"/>
              <a:t> </a:t>
            </a:r>
            <a:endParaRPr lang="bn-IN" dirty="0" smtClean="0"/>
          </a:p>
          <a:p>
            <a:pPr marL="0" indent="0">
              <a:buNone/>
            </a:pPr>
            <a:r>
              <a:rPr lang="en-US" dirty="0" err="1" smtClean="0"/>
              <a:t>আর্থিক</a:t>
            </a:r>
            <a:r>
              <a:rPr lang="en-US" dirty="0" smtClean="0"/>
              <a:t> </a:t>
            </a:r>
            <a:r>
              <a:rPr lang="en-US" dirty="0" err="1" smtClean="0"/>
              <a:t>সাহায্য</a:t>
            </a:r>
            <a:r>
              <a:rPr lang="en-US" dirty="0" smtClean="0"/>
              <a:t> </a:t>
            </a:r>
            <a:r>
              <a:rPr lang="en-US" dirty="0" err="1" smtClean="0"/>
              <a:t>দেন</a:t>
            </a:r>
            <a:r>
              <a:rPr lang="en-US" dirty="0" smtClean="0"/>
              <a:t> । </a:t>
            </a:r>
            <a:endParaRPr lang="en-US" dirty="0" smtClean="0"/>
          </a:p>
          <a:p>
            <a:pPr marL="0" indent="0">
              <a:buNone/>
            </a:pPr>
            <a:r>
              <a:rPr lang="en-US" dirty="0" smtClean="0"/>
              <a:t> </a:t>
            </a:r>
            <a:r>
              <a:rPr lang="en-US" dirty="0" err="1" smtClean="0"/>
              <a:t>নিরাপত্তার</a:t>
            </a:r>
            <a:r>
              <a:rPr lang="en-US" dirty="0" smtClean="0"/>
              <a:t> </a:t>
            </a:r>
            <a:r>
              <a:rPr lang="en-US" dirty="0" err="1" smtClean="0"/>
              <a:t>অভাব</a:t>
            </a:r>
            <a:r>
              <a:rPr lang="en-US" dirty="0" err="1" smtClean="0"/>
              <a:t>ঃ</a:t>
            </a:r>
            <a:r>
              <a:rPr lang="en-US" dirty="0" smtClean="0"/>
              <a:t>- </a:t>
            </a:r>
            <a:r>
              <a:rPr lang="en-US" dirty="0" err="1" smtClean="0"/>
              <a:t>পরিবারের</a:t>
            </a:r>
            <a:r>
              <a:rPr lang="en-US" dirty="0" smtClean="0"/>
              <a:t> </a:t>
            </a:r>
            <a:r>
              <a:rPr lang="en-US" dirty="0" err="1" smtClean="0"/>
              <a:t>কর্তা</a:t>
            </a:r>
            <a:r>
              <a:rPr lang="en-US" dirty="0" smtClean="0"/>
              <a:t> </a:t>
            </a:r>
            <a:r>
              <a:rPr lang="en-US" dirty="0" err="1" smtClean="0"/>
              <a:t>মারা</a:t>
            </a:r>
            <a:r>
              <a:rPr lang="en-US" dirty="0" smtClean="0"/>
              <a:t> </a:t>
            </a:r>
            <a:r>
              <a:rPr lang="en-US" dirty="0" err="1" smtClean="0"/>
              <a:t>গেলে</a:t>
            </a:r>
            <a:r>
              <a:rPr lang="en-US" dirty="0" smtClean="0"/>
              <a:t> </a:t>
            </a:r>
            <a:r>
              <a:rPr lang="en-US" dirty="0" err="1" smtClean="0"/>
              <a:t>অন্য</a:t>
            </a:r>
            <a:r>
              <a:rPr lang="en-US" dirty="0" smtClean="0"/>
              <a:t> </a:t>
            </a:r>
            <a:r>
              <a:rPr lang="en-US" dirty="0" err="1" smtClean="0"/>
              <a:t>সদস্যরা</a:t>
            </a:r>
            <a:r>
              <a:rPr lang="en-US" dirty="0" smtClean="0"/>
              <a:t> </a:t>
            </a:r>
            <a:r>
              <a:rPr lang="en-US" dirty="0" err="1" smtClean="0"/>
              <a:t>নিরাপত্তাহীনতায়</a:t>
            </a:r>
            <a:r>
              <a:rPr lang="en-US" dirty="0" smtClean="0"/>
              <a:t> </a:t>
            </a:r>
            <a:r>
              <a:rPr lang="en-US" dirty="0" err="1" smtClean="0"/>
              <a:t>ভোগে</a:t>
            </a:r>
            <a:r>
              <a:rPr lang="en-US" dirty="0" smtClean="0"/>
              <a:t> ।</a:t>
            </a:r>
          </a:p>
          <a:p>
            <a:pPr marL="0" indent="0">
              <a:buNone/>
            </a:pPr>
            <a:r>
              <a:rPr lang="en-US" dirty="0" err="1" smtClean="0"/>
              <a:t>এখানে</a:t>
            </a:r>
            <a:r>
              <a:rPr lang="en-US" dirty="0" smtClean="0"/>
              <a:t>      </a:t>
            </a:r>
            <a:r>
              <a:rPr lang="en-US" dirty="0" err="1" smtClean="0"/>
              <a:t>বলতে</a:t>
            </a:r>
            <a:r>
              <a:rPr lang="en-US" dirty="0" smtClean="0"/>
              <a:t> ৩টি </a:t>
            </a:r>
            <a:r>
              <a:rPr lang="en-US" dirty="0" err="1" smtClean="0"/>
              <a:t>অর্থ</a:t>
            </a:r>
            <a:r>
              <a:rPr lang="en-US" dirty="0" smtClean="0"/>
              <a:t> </a:t>
            </a:r>
            <a:r>
              <a:rPr lang="en-US" dirty="0" err="1" smtClean="0"/>
              <a:t>বুঝানো</a:t>
            </a:r>
            <a:r>
              <a:rPr lang="en-US" dirty="0" smtClean="0"/>
              <a:t> </a:t>
            </a:r>
            <a:r>
              <a:rPr lang="en-US" dirty="0" err="1" smtClean="0"/>
              <a:t>হয়েছে</a:t>
            </a:r>
            <a:r>
              <a:rPr lang="en-US" dirty="0" smtClean="0"/>
              <a:t>। </a:t>
            </a:r>
            <a:r>
              <a:rPr lang="en-US" dirty="0" err="1" smtClean="0"/>
              <a:t>যাদের</a:t>
            </a:r>
            <a:r>
              <a:rPr lang="en-US" dirty="0" smtClean="0"/>
              <a:t> </a:t>
            </a:r>
            <a:r>
              <a:rPr lang="en-US" dirty="0" err="1" smtClean="0"/>
              <a:t>কারনে</a:t>
            </a:r>
            <a:r>
              <a:rPr lang="en-US" dirty="0" smtClean="0"/>
              <a:t> </a:t>
            </a:r>
            <a:r>
              <a:rPr lang="en-US" dirty="0" err="1" smtClean="0"/>
              <a:t>পরিবারে</a:t>
            </a:r>
            <a:r>
              <a:rPr lang="en-US" dirty="0" smtClean="0"/>
              <a:t> </a:t>
            </a:r>
            <a:r>
              <a:rPr lang="en-US" dirty="0" err="1" smtClean="0"/>
              <a:t>সংকট</a:t>
            </a:r>
            <a:r>
              <a:rPr lang="en-US" dirty="0" smtClean="0"/>
              <a:t> </a:t>
            </a:r>
            <a:r>
              <a:rPr lang="en-US" dirty="0" err="1" smtClean="0"/>
              <a:t>দেখা</a:t>
            </a:r>
            <a:r>
              <a:rPr lang="en-US" dirty="0" smtClean="0"/>
              <a:t> </a:t>
            </a:r>
            <a:r>
              <a:rPr lang="en-US" dirty="0" err="1" smtClean="0"/>
              <a:t>দেয়</a:t>
            </a:r>
            <a:r>
              <a:rPr lang="en-US" dirty="0" smtClean="0"/>
              <a:t>। </a:t>
            </a:r>
            <a:r>
              <a:rPr lang="en-US" dirty="0" err="1" smtClean="0"/>
              <a:t>যেমন</a:t>
            </a:r>
            <a:r>
              <a:rPr lang="en-US" dirty="0" smtClean="0"/>
              <a:t>-</a:t>
            </a:r>
          </a:p>
          <a:p>
            <a:pPr marL="0" indent="0">
              <a:buNone/>
            </a:pPr>
            <a:r>
              <a:rPr lang="en-US" dirty="0"/>
              <a:t> </a:t>
            </a:r>
            <a:r>
              <a:rPr lang="en-US" dirty="0" smtClean="0"/>
              <a:t>      </a:t>
            </a:r>
            <a:r>
              <a:rPr lang="en-US" dirty="0" err="1" smtClean="0"/>
              <a:t>i</a:t>
            </a:r>
            <a:r>
              <a:rPr lang="en-US" dirty="0" smtClean="0"/>
              <a:t>) </a:t>
            </a:r>
            <a:r>
              <a:rPr lang="en-US" dirty="0" err="1" smtClean="0"/>
              <a:t>ব্যতিক্রমঃ</a:t>
            </a:r>
            <a:r>
              <a:rPr lang="en-US" dirty="0" smtClean="0"/>
              <a:t>- </a:t>
            </a:r>
            <a:r>
              <a:rPr lang="en-US" dirty="0" err="1" smtClean="0"/>
              <a:t>এই</a:t>
            </a:r>
            <a:r>
              <a:rPr lang="en-US" dirty="0" smtClean="0"/>
              <a:t> </a:t>
            </a:r>
            <a:r>
              <a:rPr lang="en-US" dirty="0" err="1" smtClean="0"/>
              <a:t>ব্যতিক্রমের</a:t>
            </a:r>
            <a:r>
              <a:rPr lang="en-US" dirty="0" smtClean="0"/>
              <a:t> </a:t>
            </a:r>
            <a:r>
              <a:rPr lang="en-US" dirty="0" err="1" smtClean="0"/>
              <a:t>মধ্যে</a:t>
            </a:r>
            <a:r>
              <a:rPr lang="en-US" dirty="0" smtClean="0"/>
              <a:t> </a:t>
            </a:r>
            <a:r>
              <a:rPr lang="en-US" dirty="0" err="1" smtClean="0"/>
              <a:t>পড়ে</a:t>
            </a:r>
            <a:r>
              <a:rPr lang="en-US" dirty="0" smtClean="0"/>
              <a:t> </a:t>
            </a:r>
            <a:r>
              <a:rPr lang="en-US" dirty="0" err="1" smtClean="0"/>
              <a:t>পারিবারিক</a:t>
            </a:r>
            <a:r>
              <a:rPr lang="en-US" dirty="0" smtClean="0"/>
              <a:t> </a:t>
            </a:r>
            <a:r>
              <a:rPr lang="en-US" dirty="0" err="1" smtClean="0"/>
              <a:t>নিয়ম</a:t>
            </a:r>
            <a:r>
              <a:rPr lang="en-US" dirty="0" smtClean="0"/>
              <a:t> </a:t>
            </a:r>
            <a:r>
              <a:rPr lang="en-US" dirty="0" err="1" smtClean="0"/>
              <a:t>থেকে</a:t>
            </a:r>
            <a:r>
              <a:rPr lang="en-US" dirty="0" smtClean="0"/>
              <a:t> </a:t>
            </a:r>
            <a:r>
              <a:rPr lang="en-US" dirty="0" err="1" smtClean="0"/>
              <a:t>অন্য</a:t>
            </a:r>
            <a:r>
              <a:rPr lang="en-US" dirty="0" smtClean="0"/>
              <a:t> </a:t>
            </a:r>
            <a:r>
              <a:rPr lang="en-US" dirty="0" err="1" smtClean="0"/>
              <a:t>পথে</a:t>
            </a:r>
            <a:r>
              <a:rPr lang="en-US" dirty="0" smtClean="0"/>
              <a:t> </a:t>
            </a:r>
            <a:r>
              <a:rPr lang="en-US" dirty="0" err="1" smtClean="0"/>
              <a:t>চলা</a:t>
            </a:r>
            <a:r>
              <a:rPr lang="en-US" dirty="0" smtClean="0"/>
              <a:t>। </a:t>
            </a:r>
            <a:r>
              <a:rPr lang="en-US" dirty="0" err="1" smtClean="0"/>
              <a:t>স্বাভাবিক</a:t>
            </a:r>
            <a:r>
              <a:rPr lang="en-US" dirty="0" smtClean="0"/>
              <a:t> </a:t>
            </a:r>
            <a:r>
              <a:rPr lang="en-US" dirty="0" err="1" smtClean="0"/>
              <a:t>পারিবারিক</a:t>
            </a:r>
            <a:r>
              <a:rPr lang="en-US" dirty="0" smtClean="0"/>
              <a:t> </a:t>
            </a:r>
            <a:r>
              <a:rPr lang="en-US" dirty="0" err="1" smtClean="0"/>
              <a:t>সদস্য</a:t>
            </a:r>
            <a:r>
              <a:rPr lang="en-US" dirty="0" smtClean="0"/>
              <a:t> </a:t>
            </a:r>
            <a:r>
              <a:rPr lang="en-US" dirty="0" err="1" smtClean="0"/>
              <a:t>হিসাবে</a:t>
            </a:r>
            <a:r>
              <a:rPr lang="en-US" dirty="0" smtClean="0"/>
              <a:t> </a:t>
            </a:r>
            <a:r>
              <a:rPr lang="en-US" dirty="0" err="1" smtClean="0"/>
              <a:t>না</a:t>
            </a:r>
            <a:r>
              <a:rPr lang="en-US" dirty="0" smtClean="0"/>
              <a:t> </a:t>
            </a:r>
            <a:r>
              <a:rPr lang="en-US" dirty="0" err="1" smtClean="0"/>
              <a:t>হয়ে</a:t>
            </a:r>
            <a:r>
              <a:rPr lang="en-US" dirty="0" smtClean="0"/>
              <a:t> </a:t>
            </a:r>
            <a:r>
              <a:rPr lang="en-US" dirty="0" err="1" smtClean="0"/>
              <a:t>ব্যতিক্রম</a:t>
            </a:r>
            <a:r>
              <a:rPr lang="en-US" dirty="0"/>
              <a:t> </a:t>
            </a:r>
            <a:r>
              <a:rPr lang="en-US" dirty="0" err="1" smtClean="0"/>
              <a:t>বা</a:t>
            </a:r>
            <a:r>
              <a:rPr lang="en-US" dirty="0" smtClean="0"/>
              <a:t> </a:t>
            </a:r>
            <a:r>
              <a:rPr lang="en-US" dirty="0" err="1" smtClean="0"/>
              <a:t>প্রতিবন্ধী</a:t>
            </a:r>
            <a:r>
              <a:rPr lang="en-US" dirty="0" smtClean="0"/>
              <a:t> </a:t>
            </a:r>
            <a:r>
              <a:rPr lang="en-US" dirty="0" err="1" smtClean="0"/>
              <a:t>শিশু</a:t>
            </a:r>
            <a:r>
              <a:rPr lang="en-US" dirty="0" smtClean="0"/>
              <a:t> </a:t>
            </a:r>
            <a:r>
              <a:rPr lang="en-US" dirty="0" err="1" smtClean="0"/>
              <a:t>হলে</a:t>
            </a:r>
            <a:r>
              <a:rPr lang="en-US" dirty="0" smtClean="0"/>
              <a:t>, </a:t>
            </a:r>
            <a:r>
              <a:rPr lang="en-US" dirty="0" err="1" smtClean="0"/>
              <a:t>কেউ</a:t>
            </a:r>
            <a:r>
              <a:rPr lang="en-US" dirty="0" smtClean="0"/>
              <a:t> </a:t>
            </a:r>
            <a:r>
              <a:rPr lang="en-US" dirty="0" err="1" smtClean="0"/>
              <a:t>পাগল</a:t>
            </a:r>
            <a:r>
              <a:rPr lang="en-US" dirty="0" smtClean="0"/>
              <a:t> </a:t>
            </a:r>
            <a:r>
              <a:rPr lang="en-US" dirty="0" err="1" smtClean="0"/>
              <a:t>হয়ে</a:t>
            </a:r>
            <a:r>
              <a:rPr lang="en-US" dirty="0" smtClean="0"/>
              <a:t> </a:t>
            </a:r>
            <a:r>
              <a:rPr lang="en-US" dirty="0" err="1" smtClean="0"/>
              <a:t>গেলে</a:t>
            </a:r>
            <a:r>
              <a:rPr lang="en-US" dirty="0" smtClean="0"/>
              <a:t>, </a:t>
            </a:r>
            <a:endParaRPr lang="bn-IN" dirty="0" smtClean="0"/>
          </a:p>
          <a:p>
            <a:pPr marL="0" indent="0">
              <a:buNone/>
            </a:pPr>
            <a:r>
              <a:rPr lang="bn-IN" dirty="0" smtClean="0"/>
              <a:t>           </a:t>
            </a:r>
            <a:r>
              <a:rPr lang="en-US" dirty="0" err="1" smtClean="0"/>
              <a:t>বেকার</a:t>
            </a:r>
            <a:r>
              <a:rPr lang="en-US" dirty="0" smtClean="0"/>
              <a:t> </a:t>
            </a:r>
            <a:r>
              <a:rPr lang="en-US" dirty="0" err="1" smtClean="0"/>
              <a:t>হলে</a:t>
            </a:r>
            <a:r>
              <a:rPr lang="en-US" dirty="0" smtClean="0"/>
              <a:t> </a:t>
            </a:r>
            <a:r>
              <a:rPr lang="en-US" dirty="0" err="1" smtClean="0"/>
              <a:t>ইত্যাদি</a:t>
            </a:r>
            <a:r>
              <a:rPr lang="en-US" dirty="0" smtClean="0"/>
              <a:t> </a:t>
            </a:r>
            <a:r>
              <a:rPr lang="en-US" dirty="0" err="1" smtClean="0"/>
              <a:t>কারনে</a:t>
            </a:r>
            <a:r>
              <a:rPr lang="en-US" dirty="0" smtClean="0"/>
              <a:t> </a:t>
            </a:r>
            <a:r>
              <a:rPr lang="en-US" dirty="0" err="1" smtClean="0"/>
              <a:t>পরিবারে</a:t>
            </a:r>
            <a:r>
              <a:rPr lang="en-US" dirty="0" smtClean="0"/>
              <a:t> </a:t>
            </a:r>
            <a:r>
              <a:rPr lang="en-US" dirty="0" err="1" smtClean="0"/>
              <a:t>সংকট</a:t>
            </a:r>
            <a:r>
              <a:rPr lang="en-US" dirty="0" smtClean="0"/>
              <a:t> </a:t>
            </a:r>
            <a:r>
              <a:rPr lang="en-US" dirty="0" err="1" smtClean="0"/>
              <a:t>দেখা</a:t>
            </a:r>
            <a:r>
              <a:rPr lang="en-US" dirty="0" smtClean="0"/>
              <a:t> </a:t>
            </a:r>
            <a:r>
              <a:rPr lang="en-US" dirty="0" err="1" smtClean="0"/>
              <a:t>দেয়</a:t>
            </a:r>
            <a:r>
              <a:rPr lang="en-US" dirty="0" smtClean="0"/>
              <a:t> ।</a:t>
            </a:r>
          </a:p>
          <a:p>
            <a:pPr marL="0" indent="0">
              <a:buNone/>
            </a:pPr>
            <a:r>
              <a:rPr lang="en-US" dirty="0"/>
              <a:t> </a:t>
            </a:r>
            <a:r>
              <a:rPr lang="en-US" dirty="0" smtClean="0"/>
              <a:t>      ii) </a:t>
            </a:r>
            <a:r>
              <a:rPr lang="en-US" dirty="0" err="1" smtClean="0"/>
              <a:t>নীতি</a:t>
            </a:r>
            <a:r>
              <a:rPr lang="en-US" dirty="0" smtClean="0"/>
              <a:t> </a:t>
            </a:r>
            <a:r>
              <a:rPr lang="en-US" dirty="0" err="1" smtClean="0"/>
              <a:t>থেকে</a:t>
            </a:r>
            <a:r>
              <a:rPr lang="en-US" dirty="0" smtClean="0"/>
              <a:t> </a:t>
            </a:r>
            <a:r>
              <a:rPr lang="en-US" dirty="0" err="1" smtClean="0"/>
              <a:t>অপসারণঃ</a:t>
            </a:r>
            <a:r>
              <a:rPr lang="en-US" dirty="0" smtClean="0"/>
              <a:t>- </a:t>
            </a:r>
            <a:r>
              <a:rPr lang="en-US" dirty="0" err="1" smtClean="0"/>
              <a:t>অর্থা</a:t>
            </a:r>
            <a:r>
              <a:rPr lang="en-US" dirty="0" smtClean="0"/>
              <a:t>ৎ </a:t>
            </a:r>
            <a:r>
              <a:rPr lang="en-US" dirty="0" err="1" smtClean="0"/>
              <a:t>কেউ</a:t>
            </a:r>
            <a:r>
              <a:rPr lang="en-US" dirty="0" smtClean="0"/>
              <a:t> </a:t>
            </a:r>
            <a:r>
              <a:rPr lang="en-US" dirty="0" err="1" smtClean="0"/>
              <a:t>মিথ্যা</a:t>
            </a:r>
            <a:r>
              <a:rPr lang="en-US" dirty="0" smtClean="0"/>
              <a:t> </a:t>
            </a:r>
            <a:r>
              <a:rPr lang="en-US" dirty="0" err="1" smtClean="0"/>
              <a:t>বলার</a:t>
            </a:r>
            <a:r>
              <a:rPr lang="en-US" dirty="0" smtClean="0"/>
              <a:t> </a:t>
            </a:r>
            <a:r>
              <a:rPr lang="en-US" dirty="0" err="1" smtClean="0"/>
              <a:t>অভ্যাস</a:t>
            </a:r>
            <a:r>
              <a:rPr lang="en-US" dirty="0" smtClean="0"/>
              <a:t> </a:t>
            </a:r>
            <a:r>
              <a:rPr lang="en-US" dirty="0" err="1" smtClean="0"/>
              <a:t>থাকলে</a:t>
            </a:r>
            <a:r>
              <a:rPr lang="en-US" dirty="0" smtClean="0"/>
              <a:t> , </a:t>
            </a:r>
            <a:r>
              <a:rPr lang="en-US" dirty="0" err="1" smtClean="0"/>
              <a:t>চুরি</a:t>
            </a:r>
            <a:r>
              <a:rPr lang="en-US" dirty="0" smtClean="0"/>
              <a:t> </a:t>
            </a:r>
            <a:r>
              <a:rPr lang="en-US" dirty="0" err="1" smtClean="0"/>
              <a:t>করে</a:t>
            </a:r>
            <a:r>
              <a:rPr lang="en-US" dirty="0" smtClean="0"/>
              <a:t> </a:t>
            </a:r>
            <a:r>
              <a:rPr lang="en-US" dirty="0" err="1" smtClean="0"/>
              <a:t>জেলে</a:t>
            </a:r>
            <a:r>
              <a:rPr lang="en-US" dirty="0" smtClean="0"/>
              <a:t> </a:t>
            </a:r>
            <a:r>
              <a:rPr lang="en-US" dirty="0" err="1" smtClean="0"/>
              <a:t>গেলে</a:t>
            </a:r>
            <a:r>
              <a:rPr lang="en-US" dirty="0" smtClean="0"/>
              <a:t>, </a:t>
            </a:r>
            <a:r>
              <a:rPr lang="en-US" dirty="0" err="1" smtClean="0"/>
              <a:t>খুন</a:t>
            </a:r>
            <a:r>
              <a:rPr lang="en-US" dirty="0" smtClean="0"/>
              <a:t> </a:t>
            </a:r>
            <a:r>
              <a:rPr lang="en-US" dirty="0" err="1" smtClean="0"/>
              <a:t>করলে</a:t>
            </a:r>
            <a:r>
              <a:rPr lang="en-US" dirty="0" smtClean="0"/>
              <a:t>, </a:t>
            </a:r>
            <a:r>
              <a:rPr lang="en-US" dirty="0" err="1" smtClean="0"/>
              <a:t>প্রেম</a:t>
            </a:r>
            <a:r>
              <a:rPr lang="en-US" dirty="0" smtClean="0"/>
              <a:t> </a:t>
            </a:r>
            <a:r>
              <a:rPr lang="en-US" dirty="0" err="1" smtClean="0"/>
              <a:t>করে</a:t>
            </a:r>
            <a:r>
              <a:rPr lang="en-US" dirty="0" smtClean="0"/>
              <a:t> </a:t>
            </a:r>
            <a:r>
              <a:rPr lang="en-US" dirty="0" err="1" smtClean="0"/>
              <a:t>পালিয়ে</a:t>
            </a:r>
            <a:r>
              <a:rPr lang="en-US" dirty="0" smtClean="0"/>
              <a:t> </a:t>
            </a:r>
            <a:r>
              <a:rPr lang="en-US" dirty="0" err="1" smtClean="0"/>
              <a:t>বিয়ে</a:t>
            </a:r>
            <a:r>
              <a:rPr lang="en-US" dirty="0" smtClean="0"/>
              <a:t> </a:t>
            </a:r>
            <a:r>
              <a:rPr lang="en-US" dirty="0" err="1" smtClean="0"/>
              <a:t>করলে</a:t>
            </a:r>
            <a:r>
              <a:rPr lang="en-US" dirty="0" smtClean="0"/>
              <a:t>, </a:t>
            </a:r>
            <a:r>
              <a:rPr lang="en-US" dirty="0" err="1" smtClean="0"/>
              <a:t>অস</a:t>
            </a:r>
            <a:r>
              <a:rPr lang="en-US" dirty="0" smtClean="0"/>
              <a:t>ৎ </a:t>
            </a:r>
            <a:r>
              <a:rPr lang="en-US" dirty="0" err="1" smtClean="0"/>
              <a:t>পথে</a:t>
            </a:r>
            <a:r>
              <a:rPr lang="en-US" dirty="0" smtClean="0"/>
              <a:t> </a:t>
            </a:r>
            <a:r>
              <a:rPr lang="en-US" dirty="0" err="1" smtClean="0"/>
              <a:t>পরিচালিত</a:t>
            </a:r>
            <a:r>
              <a:rPr lang="en-US" dirty="0" smtClean="0"/>
              <a:t> </a:t>
            </a:r>
            <a:r>
              <a:rPr lang="en-US" dirty="0" err="1" smtClean="0"/>
              <a:t>হলে</a:t>
            </a:r>
            <a:r>
              <a:rPr lang="en-US" dirty="0" smtClean="0"/>
              <a:t>, </a:t>
            </a:r>
            <a:r>
              <a:rPr lang="en-US" dirty="0" err="1" smtClean="0"/>
              <a:t>ড্রাগে</a:t>
            </a:r>
            <a:r>
              <a:rPr lang="en-US" dirty="0" smtClean="0"/>
              <a:t> </a:t>
            </a:r>
            <a:r>
              <a:rPr lang="en-US" dirty="0" err="1" smtClean="0"/>
              <a:t>আসক্তি</a:t>
            </a:r>
            <a:r>
              <a:rPr lang="en-US" dirty="0" smtClean="0"/>
              <a:t> </a:t>
            </a:r>
            <a:r>
              <a:rPr lang="en-US" dirty="0" err="1" smtClean="0"/>
              <a:t>হলে</a:t>
            </a:r>
            <a:r>
              <a:rPr lang="en-US" dirty="0" smtClean="0"/>
              <a:t>, </a:t>
            </a:r>
            <a:endParaRPr lang="bn-IN" dirty="0" smtClean="0"/>
          </a:p>
          <a:p>
            <a:pPr marL="0" indent="0">
              <a:buNone/>
            </a:pPr>
            <a:r>
              <a:rPr lang="bn-IN" smtClean="0"/>
              <a:t>             </a:t>
            </a:r>
            <a:r>
              <a:rPr lang="en-US" smtClean="0"/>
              <a:t>নীতির</a:t>
            </a:r>
            <a:r>
              <a:rPr lang="en-US" dirty="0" smtClean="0"/>
              <a:t> </a:t>
            </a:r>
            <a:r>
              <a:rPr lang="en-US" dirty="0" err="1" smtClean="0"/>
              <a:t>বাইরে</a:t>
            </a:r>
            <a:r>
              <a:rPr lang="en-US" dirty="0" smtClean="0"/>
              <a:t> </a:t>
            </a:r>
            <a:r>
              <a:rPr lang="en-US" dirty="0" err="1" smtClean="0"/>
              <a:t>কাজ</a:t>
            </a:r>
            <a:r>
              <a:rPr lang="en-US" dirty="0" smtClean="0"/>
              <a:t> </a:t>
            </a:r>
            <a:r>
              <a:rPr lang="en-US" dirty="0" err="1" smtClean="0"/>
              <a:t>করলে</a:t>
            </a:r>
            <a:r>
              <a:rPr lang="en-US" dirty="0" smtClean="0"/>
              <a:t> </a:t>
            </a:r>
            <a:r>
              <a:rPr lang="en-US" dirty="0" err="1" smtClean="0"/>
              <a:t>পারিবারিক</a:t>
            </a:r>
            <a:r>
              <a:rPr lang="en-US" dirty="0" smtClean="0"/>
              <a:t> </a:t>
            </a:r>
            <a:r>
              <a:rPr lang="en-US" dirty="0" err="1" smtClean="0"/>
              <a:t>সংকট</a:t>
            </a:r>
            <a:r>
              <a:rPr lang="en-US" dirty="0" smtClean="0"/>
              <a:t> </a:t>
            </a:r>
            <a:r>
              <a:rPr lang="en-US" dirty="0" err="1" smtClean="0"/>
              <a:t>দেখা</a:t>
            </a:r>
            <a:r>
              <a:rPr lang="en-US" dirty="0" smtClean="0"/>
              <a:t> </a:t>
            </a:r>
            <a:r>
              <a:rPr lang="en-US" dirty="0" err="1" smtClean="0"/>
              <a:t>দেয়</a:t>
            </a:r>
            <a:r>
              <a:rPr lang="en-US" dirty="0" smtClean="0"/>
              <a:t>।</a:t>
            </a:r>
          </a:p>
          <a:p>
            <a:pPr marL="0" indent="0">
              <a:buNone/>
            </a:pPr>
            <a:r>
              <a:rPr lang="en-US" dirty="0"/>
              <a:t> </a:t>
            </a:r>
            <a:r>
              <a:rPr lang="en-US" dirty="0" smtClean="0"/>
              <a:t>      </a:t>
            </a:r>
            <a:r>
              <a:rPr lang="en-US" dirty="0"/>
              <a:t>iii</a:t>
            </a:r>
            <a:r>
              <a:rPr lang="en-US" dirty="0" smtClean="0"/>
              <a:t>) </a:t>
            </a:r>
            <a:r>
              <a:rPr lang="en-US" dirty="0" err="1" smtClean="0"/>
              <a:t>মৃত্যুঃ</a:t>
            </a:r>
            <a:r>
              <a:rPr lang="en-US" dirty="0" smtClean="0"/>
              <a:t>- </a:t>
            </a:r>
            <a:r>
              <a:rPr lang="en-US" dirty="0" err="1" smtClean="0"/>
              <a:t>মৃত্যু</a:t>
            </a:r>
            <a:r>
              <a:rPr lang="en-US" dirty="0" smtClean="0"/>
              <a:t> ও </a:t>
            </a:r>
            <a:r>
              <a:rPr lang="en-US" dirty="0" err="1" smtClean="0"/>
              <a:t>পারিবারিক</a:t>
            </a:r>
            <a:r>
              <a:rPr lang="en-US" dirty="0" smtClean="0"/>
              <a:t> </a:t>
            </a:r>
            <a:r>
              <a:rPr lang="en-US" dirty="0" err="1" smtClean="0"/>
              <a:t>নিয়মের</a:t>
            </a:r>
            <a:r>
              <a:rPr lang="en-US" dirty="0" smtClean="0"/>
              <a:t> </a:t>
            </a:r>
            <a:r>
              <a:rPr lang="en-US" dirty="0" err="1" smtClean="0"/>
              <a:t>মধ্যে</a:t>
            </a:r>
            <a:r>
              <a:rPr lang="en-US" dirty="0" smtClean="0"/>
              <a:t> </a:t>
            </a:r>
            <a:r>
              <a:rPr lang="en-US" dirty="0" err="1" smtClean="0"/>
              <a:t>বিশৃঙ্খলা</a:t>
            </a:r>
            <a:r>
              <a:rPr lang="en-US" dirty="0" smtClean="0"/>
              <a:t> </a:t>
            </a:r>
            <a:r>
              <a:rPr lang="en-US" dirty="0" err="1" smtClean="0"/>
              <a:t>এনে</a:t>
            </a:r>
            <a:r>
              <a:rPr lang="en-US" dirty="0" smtClean="0"/>
              <a:t> </a:t>
            </a:r>
            <a:r>
              <a:rPr lang="en-US" dirty="0" err="1" smtClean="0"/>
              <a:t>দেয়</a:t>
            </a:r>
            <a:r>
              <a:rPr lang="en-US" dirty="0" smtClean="0"/>
              <a:t>। </a:t>
            </a:r>
            <a:r>
              <a:rPr lang="en-US" dirty="0" err="1" smtClean="0"/>
              <a:t>ফলে</a:t>
            </a:r>
            <a:r>
              <a:rPr lang="en-US" dirty="0" smtClean="0"/>
              <a:t> </a:t>
            </a:r>
            <a:r>
              <a:rPr lang="en-US" dirty="0" err="1" smtClean="0"/>
              <a:t>সমস্যা</a:t>
            </a:r>
            <a:r>
              <a:rPr lang="en-US" dirty="0" smtClean="0"/>
              <a:t> </a:t>
            </a:r>
            <a:r>
              <a:rPr lang="en-US" dirty="0" err="1" smtClean="0"/>
              <a:t>সৃষ্টি</a:t>
            </a:r>
            <a:r>
              <a:rPr lang="en-US" dirty="0" smtClean="0"/>
              <a:t> </a:t>
            </a:r>
            <a:r>
              <a:rPr lang="en-US" dirty="0" err="1" smtClean="0"/>
              <a:t>হতে</a:t>
            </a:r>
            <a:r>
              <a:rPr lang="en-US" dirty="0" smtClean="0"/>
              <a:t> </a:t>
            </a:r>
            <a:r>
              <a:rPr lang="en-US" dirty="0" err="1" smtClean="0"/>
              <a:t>থাকে</a:t>
            </a:r>
            <a:r>
              <a:rPr lang="en-US" dirty="0" smtClean="0"/>
              <a:t>। </a:t>
            </a:r>
          </a:p>
          <a:p>
            <a:pPr marL="0" indent="0">
              <a:buNone/>
            </a:pPr>
            <a:r>
              <a:rPr lang="en-US" dirty="0"/>
              <a:t> </a:t>
            </a:r>
            <a:r>
              <a:rPr lang="en-US" dirty="0" smtClean="0"/>
              <a:t>         </a:t>
            </a:r>
            <a:r>
              <a:rPr lang="en-US" dirty="0" err="1" smtClean="0"/>
              <a:t>উপরোক্ত</a:t>
            </a:r>
            <a:r>
              <a:rPr lang="en-US" dirty="0" smtClean="0"/>
              <a:t> </a:t>
            </a:r>
            <a:r>
              <a:rPr lang="en-US" dirty="0" err="1" smtClean="0"/>
              <a:t>এসব</a:t>
            </a:r>
            <a:r>
              <a:rPr lang="en-US" dirty="0" smtClean="0"/>
              <a:t> </a:t>
            </a:r>
            <a:r>
              <a:rPr lang="en-US" dirty="0" err="1" smtClean="0"/>
              <a:t>কারনে</a:t>
            </a:r>
            <a:r>
              <a:rPr lang="en-US" dirty="0" smtClean="0"/>
              <a:t> </a:t>
            </a:r>
            <a:r>
              <a:rPr lang="en-US" dirty="0" err="1" smtClean="0"/>
              <a:t>পারিবারিক</a:t>
            </a:r>
            <a:r>
              <a:rPr lang="en-US" dirty="0" smtClean="0"/>
              <a:t> </a:t>
            </a:r>
            <a:r>
              <a:rPr lang="en-US" dirty="0" err="1" smtClean="0"/>
              <a:t>সংকটের</a:t>
            </a:r>
            <a:r>
              <a:rPr lang="en-US" dirty="0" smtClean="0"/>
              <a:t> </a:t>
            </a:r>
            <a:r>
              <a:rPr lang="en-US" dirty="0" err="1" smtClean="0"/>
              <a:t>সৃস্টি</a:t>
            </a:r>
            <a:r>
              <a:rPr lang="en-US" dirty="0" smtClean="0"/>
              <a:t> </a:t>
            </a:r>
            <a:r>
              <a:rPr lang="en-US" dirty="0" err="1" smtClean="0"/>
              <a:t>হয়</a:t>
            </a:r>
            <a:r>
              <a:rPr lang="en-US" dirty="0" smtClean="0"/>
              <a:t>। </a:t>
            </a:r>
            <a:r>
              <a:rPr lang="en-US" dirty="0" err="1" smtClean="0"/>
              <a:t>এজন্য</a:t>
            </a:r>
            <a:r>
              <a:rPr lang="en-US" dirty="0" smtClean="0"/>
              <a:t> </a:t>
            </a:r>
            <a:r>
              <a:rPr lang="en-US" dirty="0" err="1" smtClean="0"/>
              <a:t>একটি</a:t>
            </a:r>
            <a:r>
              <a:rPr lang="en-US" dirty="0" smtClean="0"/>
              <a:t> </a:t>
            </a:r>
            <a:r>
              <a:rPr lang="en-US" dirty="0" err="1" smtClean="0"/>
              <a:t>পরিবারে</a:t>
            </a:r>
            <a:r>
              <a:rPr lang="en-US" dirty="0" smtClean="0"/>
              <a:t> </a:t>
            </a:r>
            <a:r>
              <a:rPr lang="en-US" dirty="0" err="1" smtClean="0"/>
              <a:t>সব</a:t>
            </a:r>
            <a:r>
              <a:rPr lang="en-US" dirty="0" smtClean="0"/>
              <a:t> </a:t>
            </a:r>
            <a:r>
              <a:rPr lang="en-US" dirty="0" err="1" smtClean="0"/>
              <a:t>সদস্যের</a:t>
            </a:r>
            <a:r>
              <a:rPr lang="en-US" dirty="0" smtClean="0"/>
              <a:t> </a:t>
            </a:r>
            <a:r>
              <a:rPr lang="en-US" dirty="0" err="1" smtClean="0"/>
              <a:t>উচিত</a:t>
            </a:r>
            <a:r>
              <a:rPr lang="en-US" dirty="0" smtClean="0"/>
              <a:t> </a:t>
            </a:r>
            <a:r>
              <a:rPr lang="en-US" dirty="0" err="1" smtClean="0"/>
              <a:t>আগে</a:t>
            </a:r>
            <a:r>
              <a:rPr lang="en-US" dirty="0" smtClean="0"/>
              <a:t> </a:t>
            </a:r>
            <a:r>
              <a:rPr lang="en-US" dirty="0" err="1" smtClean="0"/>
              <a:t>থেকেই</a:t>
            </a:r>
            <a:r>
              <a:rPr lang="en-US" dirty="0" smtClean="0"/>
              <a:t>  </a:t>
            </a:r>
            <a:r>
              <a:rPr lang="en-US" dirty="0" err="1" smtClean="0"/>
              <a:t>সাবধানী</a:t>
            </a:r>
            <a:r>
              <a:rPr lang="en-US" dirty="0" smtClean="0"/>
              <a:t> </a:t>
            </a:r>
            <a:r>
              <a:rPr lang="en-US" dirty="0" err="1" smtClean="0"/>
              <a:t>হওয়া</a:t>
            </a:r>
            <a:r>
              <a:rPr lang="en-US" dirty="0" smtClean="0"/>
              <a:t> </a:t>
            </a:r>
            <a:r>
              <a:rPr lang="en-US" dirty="0" err="1" smtClean="0"/>
              <a:t>যাতে</a:t>
            </a:r>
            <a:r>
              <a:rPr lang="en-US" dirty="0" smtClean="0"/>
              <a:t> </a:t>
            </a:r>
            <a:r>
              <a:rPr lang="en-US" dirty="0" err="1" smtClean="0"/>
              <a:t>এই</a:t>
            </a:r>
            <a:r>
              <a:rPr lang="en-US" dirty="0" smtClean="0"/>
              <a:t> </a:t>
            </a:r>
            <a:r>
              <a:rPr lang="en-US" dirty="0" err="1" smtClean="0"/>
              <a:t>সব</a:t>
            </a:r>
            <a:r>
              <a:rPr lang="en-US" dirty="0" smtClean="0"/>
              <a:t> </a:t>
            </a:r>
            <a:r>
              <a:rPr lang="en-US" dirty="0" err="1" smtClean="0"/>
              <a:t>সমস্যা</a:t>
            </a:r>
            <a:r>
              <a:rPr lang="en-US" dirty="0" smtClean="0"/>
              <a:t> </a:t>
            </a:r>
            <a:r>
              <a:rPr lang="en-US" dirty="0" err="1" smtClean="0"/>
              <a:t>সহজেই</a:t>
            </a:r>
            <a:r>
              <a:rPr lang="en-US" dirty="0" smtClean="0"/>
              <a:t> </a:t>
            </a:r>
            <a:r>
              <a:rPr lang="en-US" dirty="0" err="1" smtClean="0"/>
              <a:t>মোকাবেলা</a:t>
            </a:r>
            <a:r>
              <a:rPr lang="bn-IN" dirty="0" smtClean="0"/>
              <a:t> করতে পারে </a:t>
            </a:r>
            <a:endParaRPr lang="en-SG" dirty="0"/>
          </a:p>
          <a:p>
            <a:pPr marL="0" indent="0">
              <a:buNone/>
            </a:pPr>
            <a:endParaRPr lang="en-SG" dirty="0"/>
          </a:p>
          <a:p>
            <a:pPr marL="0" indent="0">
              <a:buNone/>
            </a:pPr>
            <a:endParaRPr lang="en-SG" dirty="0"/>
          </a:p>
          <a:p>
            <a:pPr marL="0" indent="0">
              <a:buNone/>
            </a:pPr>
            <a:endParaRPr lang="en-US" dirty="0" smtClean="0"/>
          </a:p>
          <a:p>
            <a:pPr marL="0" indent="0">
              <a:buNone/>
            </a:pPr>
            <a:r>
              <a:rPr lang="en-US" dirty="0" smtClean="0"/>
              <a:t>    </a:t>
            </a:r>
            <a:endParaRPr lang="en-SG" dirty="0"/>
          </a:p>
        </p:txBody>
      </p:sp>
    </p:spTree>
    <p:extLst>
      <p:ext uri="{BB962C8B-B14F-4D97-AF65-F5344CB8AC3E}">
        <p14:creationId xmlns:p14="http://schemas.microsoft.com/office/powerpoint/2010/main" val="1284478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a:bodyPr>
          <a:lstStyle/>
          <a:p>
            <a:pPr marL="0" indent="0">
              <a:buNone/>
            </a:pPr>
            <a:r>
              <a:rPr lang="bn-IN" dirty="0" smtClean="0"/>
              <a:t>পরিবারের সংকট ৬ প্রকারের।ইংরেজিতে একে </a:t>
            </a:r>
            <a:r>
              <a:rPr lang="en-US" dirty="0" smtClean="0"/>
              <a:t>six ‘D’s</a:t>
            </a:r>
            <a:r>
              <a:rPr lang="en-US" dirty="0"/>
              <a:t> </a:t>
            </a:r>
            <a:r>
              <a:rPr lang="bn-IN" dirty="0" smtClean="0"/>
              <a:t>বলে। কারণ ৬টাই </a:t>
            </a:r>
            <a:r>
              <a:rPr lang="en-US" dirty="0" smtClean="0"/>
              <a:t>D </a:t>
            </a:r>
            <a:r>
              <a:rPr lang="bn-IN" dirty="0" smtClean="0"/>
              <a:t>দিয়ে</a:t>
            </a:r>
            <a:r>
              <a:rPr lang="en-US" dirty="0" smtClean="0"/>
              <a:t> </a:t>
            </a:r>
            <a:r>
              <a:rPr lang="bn-IN" dirty="0" smtClean="0"/>
              <a:t>আরম্ভ হয়। </a:t>
            </a:r>
          </a:p>
          <a:p>
            <a:pPr marL="0" indent="0">
              <a:buNone/>
            </a:pPr>
            <a:r>
              <a:rPr lang="bn-IN" dirty="0"/>
              <a:t> </a:t>
            </a:r>
            <a:r>
              <a:rPr lang="bn-IN" dirty="0" smtClean="0"/>
              <a:t>        1</a:t>
            </a:r>
            <a:r>
              <a:rPr lang="en-US" dirty="0" smtClean="0"/>
              <a:t>) Deviation from expectation,</a:t>
            </a:r>
          </a:p>
          <a:p>
            <a:pPr marL="0" indent="0">
              <a:buNone/>
            </a:pPr>
            <a:r>
              <a:rPr lang="en-US" dirty="0"/>
              <a:t> </a:t>
            </a:r>
            <a:r>
              <a:rPr lang="en-US" dirty="0" smtClean="0"/>
              <a:t>                      2) Disgrace ,</a:t>
            </a:r>
          </a:p>
          <a:p>
            <a:pPr marL="0" indent="0">
              <a:buNone/>
            </a:pPr>
            <a:r>
              <a:rPr lang="en-US" dirty="0"/>
              <a:t> </a:t>
            </a:r>
            <a:r>
              <a:rPr lang="en-US" dirty="0" smtClean="0"/>
              <a:t>                      3) Depression,</a:t>
            </a:r>
          </a:p>
          <a:p>
            <a:pPr marL="0" indent="0">
              <a:buNone/>
            </a:pPr>
            <a:r>
              <a:rPr lang="en-US" dirty="0"/>
              <a:t> </a:t>
            </a:r>
            <a:r>
              <a:rPr lang="en-US" dirty="0" smtClean="0"/>
              <a:t>                      4) Divorce,</a:t>
            </a:r>
          </a:p>
          <a:p>
            <a:pPr marL="0" indent="0">
              <a:buNone/>
            </a:pPr>
            <a:r>
              <a:rPr lang="en-US" dirty="0"/>
              <a:t> </a:t>
            </a:r>
            <a:r>
              <a:rPr lang="en-US" dirty="0" smtClean="0"/>
              <a:t>                      5) Death,</a:t>
            </a:r>
          </a:p>
          <a:p>
            <a:pPr marL="0" indent="0">
              <a:buNone/>
            </a:pPr>
            <a:r>
              <a:rPr lang="en-US" dirty="0"/>
              <a:t> </a:t>
            </a:r>
            <a:r>
              <a:rPr lang="en-US" dirty="0" smtClean="0"/>
              <a:t>                      6) Departure of the family member.  </a:t>
            </a:r>
          </a:p>
          <a:p>
            <a:pPr marL="0" indent="0">
              <a:buNone/>
            </a:pPr>
            <a:endParaRPr lang="en-SG" dirty="0"/>
          </a:p>
        </p:txBody>
      </p:sp>
    </p:spTree>
    <p:extLst>
      <p:ext uri="{BB962C8B-B14F-4D97-AF65-F5344CB8AC3E}">
        <p14:creationId xmlns:p14="http://schemas.microsoft.com/office/powerpoint/2010/main" val="1674687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0" indent="0">
              <a:buNone/>
            </a:pPr>
            <a:r>
              <a:rPr lang="en-US" dirty="0" err="1" smtClean="0"/>
              <a:t>সমাজের</a:t>
            </a:r>
            <a:r>
              <a:rPr lang="en-US" dirty="0" smtClean="0"/>
              <a:t> </a:t>
            </a:r>
            <a:r>
              <a:rPr lang="en-US" dirty="0" err="1" smtClean="0"/>
              <a:t>প্রথমদিকে</a:t>
            </a:r>
            <a:r>
              <a:rPr lang="en-US" dirty="0" smtClean="0"/>
              <a:t> </a:t>
            </a:r>
            <a:r>
              <a:rPr lang="en-US" dirty="0" err="1" smtClean="0"/>
              <a:t>উপরোক্ত</a:t>
            </a:r>
            <a:r>
              <a:rPr lang="en-US" dirty="0" smtClean="0"/>
              <a:t> </a:t>
            </a:r>
            <a:r>
              <a:rPr lang="en-US" dirty="0" err="1" smtClean="0"/>
              <a:t>কারণে</a:t>
            </a:r>
            <a:r>
              <a:rPr lang="en-US" dirty="0" smtClean="0"/>
              <a:t> </a:t>
            </a:r>
            <a:r>
              <a:rPr lang="en-US" dirty="0" err="1" smtClean="0"/>
              <a:t>সংকট</a:t>
            </a:r>
            <a:r>
              <a:rPr lang="en-US" dirty="0" smtClean="0"/>
              <a:t> </a:t>
            </a:r>
            <a:r>
              <a:rPr lang="en-US" dirty="0" err="1" smtClean="0"/>
              <a:t>দেখা</a:t>
            </a:r>
            <a:r>
              <a:rPr lang="en-US" dirty="0" smtClean="0"/>
              <a:t> </a:t>
            </a:r>
            <a:r>
              <a:rPr lang="en-US" dirty="0" err="1" smtClean="0"/>
              <a:t>দিতনা</a:t>
            </a:r>
            <a:r>
              <a:rPr lang="en-US" dirty="0" smtClean="0"/>
              <a:t> ।</a:t>
            </a:r>
            <a:r>
              <a:rPr lang="en-US" dirty="0" err="1" smtClean="0"/>
              <a:t>কিন্তু</a:t>
            </a:r>
            <a:r>
              <a:rPr lang="en-US" dirty="0" smtClean="0"/>
              <a:t> </a:t>
            </a:r>
            <a:r>
              <a:rPr lang="en-US" dirty="0" err="1" smtClean="0"/>
              <a:t>সমাজ</a:t>
            </a:r>
            <a:r>
              <a:rPr lang="en-US" dirty="0" smtClean="0"/>
              <a:t> </a:t>
            </a:r>
            <a:r>
              <a:rPr lang="en-US" dirty="0" err="1" smtClean="0"/>
              <a:t>পরিবর্তনশীল</a:t>
            </a:r>
            <a:r>
              <a:rPr lang="en-US" dirty="0" smtClean="0"/>
              <a:t>। </a:t>
            </a:r>
            <a:r>
              <a:rPr lang="en-US" dirty="0" err="1" smtClean="0"/>
              <a:t>সমাজ</a:t>
            </a:r>
            <a:r>
              <a:rPr lang="en-US" dirty="0" smtClean="0"/>
              <a:t> </a:t>
            </a:r>
            <a:r>
              <a:rPr lang="en-US" dirty="0" err="1" smtClean="0"/>
              <a:t>কখনও</a:t>
            </a:r>
            <a:r>
              <a:rPr lang="en-US" dirty="0" smtClean="0"/>
              <a:t> </a:t>
            </a:r>
            <a:r>
              <a:rPr lang="en-US" dirty="0" err="1" smtClean="0"/>
              <a:t>স্থির</a:t>
            </a:r>
            <a:r>
              <a:rPr lang="en-US" dirty="0" smtClean="0"/>
              <a:t> </a:t>
            </a:r>
            <a:r>
              <a:rPr lang="en-US" dirty="0" err="1" smtClean="0"/>
              <a:t>থাকে</a:t>
            </a:r>
            <a:r>
              <a:rPr lang="en-US" dirty="0" smtClean="0"/>
              <a:t> </a:t>
            </a:r>
            <a:r>
              <a:rPr lang="en-US" dirty="0" err="1" smtClean="0"/>
              <a:t>না</a:t>
            </a:r>
            <a:r>
              <a:rPr lang="en-US" dirty="0" smtClean="0"/>
              <a:t>। </a:t>
            </a:r>
            <a:r>
              <a:rPr lang="en-US" dirty="0" err="1" smtClean="0"/>
              <a:t>তাই</a:t>
            </a:r>
            <a:r>
              <a:rPr lang="en-US" dirty="0" smtClean="0"/>
              <a:t> </a:t>
            </a:r>
            <a:r>
              <a:rPr lang="en-US" dirty="0" err="1" smtClean="0"/>
              <a:t>সমাজের</a:t>
            </a:r>
            <a:r>
              <a:rPr lang="en-US" dirty="0" smtClean="0"/>
              <a:t> </a:t>
            </a:r>
            <a:r>
              <a:rPr lang="en-US" dirty="0" err="1" smtClean="0"/>
              <a:t>সাথে</a:t>
            </a:r>
            <a:r>
              <a:rPr lang="en-US" dirty="0" smtClean="0"/>
              <a:t> </a:t>
            </a:r>
            <a:r>
              <a:rPr lang="en-US" dirty="0" err="1" smtClean="0"/>
              <a:t>সাথে</a:t>
            </a:r>
            <a:r>
              <a:rPr lang="en-US" dirty="0" smtClean="0"/>
              <a:t> </a:t>
            </a:r>
            <a:r>
              <a:rPr lang="en-US" dirty="0" err="1" smtClean="0"/>
              <a:t>সংকটের</a:t>
            </a:r>
            <a:r>
              <a:rPr lang="en-US" dirty="0" smtClean="0"/>
              <a:t> ও </a:t>
            </a:r>
            <a:r>
              <a:rPr lang="en-US" dirty="0" err="1" smtClean="0"/>
              <a:t>পরিবর্তন</a:t>
            </a:r>
            <a:r>
              <a:rPr lang="en-US" dirty="0" smtClean="0"/>
              <a:t> </a:t>
            </a:r>
            <a:r>
              <a:rPr lang="en-US" dirty="0" err="1" smtClean="0"/>
              <a:t>হয়</a:t>
            </a:r>
            <a:r>
              <a:rPr lang="en-US" dirty="0" smtClean="0"/>
              <a:t>। </a:t>
            </a:r>
          </a:p>
          <a:p>
            <a:pPr marL="0" indent="0">
              <a:buNone/>
            </a:pPr>
            <a:r>
              <a:rPr lang="en-US" dirty="0" err="1" smtClean="0"/>
              <a:t>সমাজের</a:t>
            </a:r>
            <a:r>
              <a:rPr lang="en-US" dirty="0" smtClean="0"/>
              <a:t> </a:t>
            </a:r>
            <a:r>
              <a:rPr lang="en-US" dirty="0" err="1" smtClean="0"/>
              <a:t>প্রথম</a:t>
            </a:r>
            <a:r>
              <a:rPr lang="en-US" dirty="0" smtClean="0"/>
              <a:t> </a:t>
            </a:r>
            <a:r>
              <a:rPr lang="en-US" dirty="0" err="1" smtClean="0"/>
              <a:t>দিকে</a:t>
            </a:r>
            <a:r>
              <a:rPr lang="en-US" dirty="0" smtClean="0"/>
              <a:t> </a:t>
            </a:r>
            <a:r>
              <a:rPr lang="en-US" dirty="0" err="1" smtClean="0"/>
              <a:t>অর্থা</a:t>
            </a:r>
            <a:r>
              <a:rPr lang="en-US" dirty="0" smtClean="0"/>
              <a:t>ৎ </a:t>
            </a:r>
            <a:r>
              <a:rPr lang="en-US" dirty="0" err="1" smtClean="0"/>
              <a:t>অতীতে</a:t>
            </a:r>
            <a:r>
              <a:rPr lang="en-US" dirty="0" smtClean="0"/>
              <a:t> ৩টি </a:t>
            </a:r>
            <a:r>
              <a:rPr lang="en-US" dirty="0" err="1" smtClean="0"/>
              <a:t>কারনে</a:t>
            </a:r>
            <a:r>
              <a:rPr lang="en-US" dirty="0" smtClean="0"/>
              <a:t> </a:t>
            </a:r>
            <a:r>
              <a:rPr lang="en-US" dirty="0" err="1" smtClean="0"/>
              <a:t>সংকট</a:t>
            </a:r>
            <a:r>
              <a:rPr lang="en-US" dirty="0" smtClean="0"/>
              <a:t> </a:t>
            </a:r>
            <a:r>
              <a:rPr lang="en-US" dirty="0" err="1" smtClean="0"/>
              <a:t>সৃষ্টি</a:t>
            </a:r>
            <a:r>
              <a:rPr lang="en-US" dirty="0" smtClean="0"/>
              <a:t> </a:t>
            </a:r>
            <a:r>
              <a:rPr lang="en-US" dirty="0" err="1" smtClean="0"/>
              <a:t>হতো</a:t>
            </a:r>
            <a:r>
              <a:rPr lang="en-US" dirty="0" smtClean="0"/>
              <a:t>। </a:t>
            </a:r>
            <a:r>
              <a:rPr lang="en-US" dirty="0" err="1" smtClean="0"/>
              <a:t>যথা</a:t>
            </a:r>
            <a:r>
              <a:rPr lang="en-US" dirty="0" smtClean="0"/>
              <a:t> – ১/</a:t>
            </a:r>
            <a:r>
              <a:rPr lang="en-US" dirty="0" err="1" smtClean="0"/>
              <a:t>জন্ম</a:t>
            </a:r>
            <a:r>
              <a:rPr lang="en-US" dirty="0" smtClean="0"/>
              <a:t> ২/</a:t>
            </a:r>
            <a:r>
              <a:rPr lang="en-US" dirty="0" err="1" smtClean="0"/>
              <a:t>বিবাহ</a:t>
            </a:r>
            <a:r>
              <a:rPr lang="en-US" dirty="0" smtClean="0"/>
              <a:t> ৩/ </a:t>
            </a:r>
            <a:r>
              <a:rPr lang="en-US" dirty="0" err="1" smtClean="0"/>
              <a:t>মৃত্যু</a:t>
            </a:r>
            <a:r>
              <a:rPr lang="en-US" dirty="0" smtClean="0"/>
              <a:t> । </a:t>
            </a:r>
          </a:p>
          <a:p>
            <a:pPr marL="514350" indent="-514350">
              <a:buAutoNum type="arabicParenR"/>
            </a:pPr>
            <a:r>
              <a:rPr lang="en-US" dirty="0" err="1" smtClean="0"/>
              <a:t>অতীতে</a:t>
            </a:r>
            <a:r>
              <a:rPr lang="en-US" dirty="0" smtClean="0"/>
              <a:t> </a:t>
            </a:r>
            <a:r>
              <a:rPr lang="en-US" dirty="0" err="1" smtClean="0"/>
              <a:t>জন্ম</a:t>
            </a:r>
            <a:r>
              <a:rPr lang="en-US" dirty="0" smtClean="0"/>
              <a:t> </a:t>
            </a:r>
            <a:r>
              <a:rPr lang="en-US" dirty="0" err="1" smtClean="0"/>
              <a:t>একটা</a:t>
            </a:r>
            <a:r>
              <a:rPr lang="en-US" dirty="0" smtClean="0"/>
              <a:t> </a:t>
            </a:r>
            <a:r>
              <a:rPr lang="en-US" dirty="0" err="1" smtClean="0"/>
              <a:t>বিরাট</a:t>
            </a:r>
            <a:r>
              <a:rPr lang="en-US" dirty="0" smtClean="0"/>
              <a:t> </a:t>
            </a:r>
            <a:r>
              <a:rPr lang="en-US" dirty="0" err="1" smtClean="0"/>
              <a:t>সংকট</a:t>
            </a:r>
            <a:r>
              <a:rPr lang="en-US" dirty="0" smtClean="0"/>
              <a:t> </a:t>
            </a:r>
            <a:r>
              <a:rPr lang="en-US" dirty="0" err="1" smtClean="0"/>
              <a:t>ছিল</a:t>
            </a:r>
            <a:r>
              <a:rPr lang="en-US" dirty="0" smtClean="0"/>
              <a:t>। </a:t>
            </a:r>
            <a:r>
              <a:rPr lang="en-US" dirty="0" err="1" smtClean="0"/>
              <a:t>ভালো</a:t>
            </a:r>
            <a:r>
              <a:rPr lang="en-US" dirty="0" smtClean="0"/>
              <a:t> </a:t>
            </a:r>
            <a:r>
              <a:rPr lang="en-US" dirty="0" err="1" smtClean="0"/>
              <a:t>চিকিৎসা</a:t>
            </a:r>
            <a:r>
              <a:rPr lang="en-US" dirty="0" smtClean="0"/>
              <a:t> </a:t>
            </a:r>
            <a:r>
              <a:rPr lang="en-US" dirty="0" err="1" smtClean="0"/>
              <a:t>হাসপাতাল</a:t>
            </a:r>
            <a:r>
              <a:rPr lang="en-US" dirty="0" smtClean="0"/>
              <a:t> । </a:t>
            </a:r>
            <a:r>
              <a:rPr lang="en-US" dirty="0" err="1" smtClean="0"/>
              <a:t>ছিলনা</a:t>
            </a:r>
            <a:r>
              <a:rPr lang="en-US" dirty="0" smtClean="0"/>
              <a:t> </a:t>
            </a:r>
            <a:r>
              <a:rPr lang="en-US" dirty="0" err="1" smtClean="0"/>
              <a:t>বলে</a:t>
            </a:r>
            <a:r>
              <a:rPr lang="en-US" dirty="0" smtClean="0"/>
              <a:t> </a:t>
            </a:r>
            <a:r>
              <a:rPr lang="en-US" dirty="0" err="1" smtClean="0"/>
              <a:t>অনেক</a:t>
            </a:r>
            <a:r>
              <a:rPr lang="en-US" dirty="0" smtClean="0"/>
              <a:t> </a:t>
            </a:r>
            <a:r>
              <a:rPr lang="en-US" dirty="0" err="1" smtClean="0"/>
              <a:t>মহিলারা</a:t>
            </a:r>
            <a:r>
              <a:rPr lang="en-US" dirty="0" smtClean="0"/>
              <a:t> </a:t>
            </a:r>
            <a:r>
              <a:rPr lang="en-US" dirty="0" err="1" smtClean="0"/>
              <a:t>জন্ম</a:t>
            </a:r>
            <a:r>
              <a:rPr lang="en-US" dirty="0" smtClean="0"/>
              <a:t> </a:t>
            </a:r>
            <a:r>
              <a:rPr lang="en-US" dirty="0" err="1" smtClean="0"/>
              <a:t>দিতে</a:t>
            </a:r>
            <a:r>
              <a:rPr lang="en-US" dirty="0" smtClean="0"/>
              <a:t> </a:t>
            </a:r>
            <a:r>
              <a:rPr lang="en-US" dirty="0" err="1" smtClean="0"/>
              <a:t>গিয়ে</a:t>
            </a:r>
            <a:r>
              <a:rPr lang="en-US" dirty="0" smtClean="0"/>
              <a:t> </a:t>
            </a:r>
            <a:r>
              <a:rPr lang="en-US" dirty="0" err="1" smtClean="0"/>
              <a:t>মারা</a:t>
            </a:r>
            <a:r>
              <a:rPr lang="en-US" dirty="0" smtClean="0"/>
              <a:t> </a:t>
            </a:r>
            <a:r>
              <a:rPr lang="en-US" dirty="0" err="1" smtClean="0"/>
              <a:t>যেত</a:t>
            </a:r>
            <a:r>
              <a:rPr lang="en-US" dirty="0" smtClean="0"/>
              <a:t> । </a:t>
            </a:r>
            <a:r>
              <a:rPr lang="en-US" dirty="0" err="1" smtClean="0"/>
              <a:t>তাই</a:t>
            </a:r>
            <a:r>
              <a:rPr lang="en-US" dirty="0" smtClean="0"/>
              <a:t> </a:t>
            </a:r>
            <a:r>
              <a:rPr lang="en-US" dirty="0" err="1" smtClean="0"/>
              <a:t>সন্তান</a:t>
            </a:r>
            <a:r>
              <a:rPr lang="en-US" dirty="0" smtClean="0"/>
              <a:t> </a:t>
            </a:r>
            <a:r>
              <a:rPr lang="en-US" dirty="0" err="1" smtClean="0"/>
              <a:t>জন্ম</a:t>
            </a:r>
            <a:r>
              <a:rPr lang="en-US" dirty="0" smtClean="0"/>
              <a:t> </a:t>
            </a:r>
            <a:r>
              <a:rPr lang="en-US" dirty="0" err="1" smtClean="0"/>
              <a:t>দিতে</a:t>
            </a:r>
            <a:r>
              <a:rPr lang="en-US" dirty="0" smtClean="0"/>
              <a:t> </a:t>
            </a:r>
            <a:r>
              <a:rPr lang="en-US" dirty="0" err="1" smtClean="0"/>
              <a:t>অনেকে</a:t>
            </a:r>
            <a:r>
              <a:rPr lang="en-US" dirty="0" smtClean="0"/>
              <a:t> </a:t>
            </a:r>
            <a:r>
              <a:rPr lang="en-US" dirty="0" err="1" smtClean="0"/>
              <a:t>ভয়</a:t>
            </a:r>
            <a:r>
              <a:rPr lang="en-US" dirty="0" smtClean="0"/>
              <a:t> </a:t>
            </a:r>
            <a:r>
              <a:rPr lang="en-US" dirty="0" err="1" smtClean="0"/>
              <a:t>পেত</a:t>
            </a:r>
            <a:r>
              <a:rPr lang="en-US" dirty="0" smtClean="0"/>
              <a:t> ।</a:t>
            </a:r>
          </a:p>
          <a:p>
            <a:pPr marL="514350" indent="-514350">
              <a:buAutoNum type="arabicParenR"/>
            </a:pPr>
            <a:r>
              <a:rPr lang="en-US" dirty="0" err="1" smtClean="0"/>
              <a:t>আবার</a:t>
            </a:r>
            <a:r>
              <a:rPr lang="en-US" dirty="0" smtClean="0"/>
              <a:t> </a:t>
            </a:r>
            <a:r>
              <a:rPr lang="en-US" dirty="0" err="1" smtClean="0"/>
              <a:t>বিয়ের</a:t>
            </a:r>
            <a:r>
              <a:rPr lang="en-US" dirty="0" smtClean="0"/>
              <a:t> </a:t>
            </a:r>
            <a:r>
              <a:rPr lang="en-US" dirty="0" err="1" smtClean="0"/>
              <a:t>পর</a:t>
            </a:r>
            <a:r>
              <a:rPr lang="en-US" dirty="0" smtClean="0"/>
              <a:t> </a:t>
            </a:r>
            <a:r>
              <a:rPr lang="en-US" dirty="0" err="1" smtClean="0"/>
              <a:t>একজায়গা</a:t>
            </a:r>
            <a:r>
              <a:rPr lang="en-US" dirty="0" smtClean="0"/>
              <a:t> </a:t>
            </a:r>
            <a:r>
              <a:rPr lang="en-US" dirty="0" err="1" smtClean="0"/>
              <a:t>থেকে</a:t>
            </a:r>
            <a:r>
              <a:rPr lang="en-US" dirty="0" smtClean="0"/>
              <a:t> </a:t>
            </a:r>
            <a:r>
              <a:rPr lang="en-US" dirty="0" err="1" smtClean="0"/>
              <a:t>অন্য</a:t>
            </a:r>
            <a:r>
              <a:rPr lang="en-US" dirty="0" smtClean="0"/>
              <a:t> </a:t>
            </a:r>
            <a:r>
              <a:rPr lang="en-US" dirty="0" err="1" smtClean="0"/>
              <a:t>জায়গায়</a:t>
            </a:r>
            <a:r>
              <a:rPr lang="en-US" dirty="0" smtClean="0"/>
              <a:t> </a:t>
            </a:r>
            <a:r>
              <a:rPr lang="en-US" dirty="0" err="1" smtClean="0"/>
              <a:t>যেতে</a:t>
            </a:r>
            <a:r>
              <a:rPr lang="en-US" dirty="0" smtClean="0"/>
              <a:t> </a:t>
            </a:r>
            <a:r>
              <a:rPr lang="en-US" dirty="0" err="1" smtClean="0"/>
              <a:t>হতো</a:t>
            </a:r>
            <a:r>
              <a:rPr lang="en-US" dirty="0" smtClean="0"/>
              <a:t> </a:t>
            </a:r>
            <a:r>
              <a:rPr lang="en-US" dirty="0" err="1" smtClean="0"/>
              <a:t>বলে</a:t>
            </a:r>
            <a:r>
              <a:rPr lang="en-US" dirty="0" smtClean="0"/>
              <a:t> </a:t>
            </a:r>
            <a:r>
              <a:rPr lang="en-US" dirty="0" err="1" smtClean="0"/>
              <a:t>ভয়</a:t>
            </a:r>
            <a:r>
              <a:rPr lang="en-US" dirty="0" smtClean="0"/>
              <a:t> </a:t>
            </a:r>
            <a:r>
              <a:rPr lang="en-US" dirty="0" err="1" smtClean="0"/>
              <a:t>পেতো</a:t>
            </a:r>
            <a:r>
              <a:rPr lang="en-US" dirty="0" smtClean="0"/>
              <a:t>। </a:t>
            </a:r>
          </a:p>
          <a:p>
            <a:pPr marL="514350" indent="-514350">
              <a:buAutoNum type="arabicParenR"/>
            </a:pPr>
            <a:r>
              <a:rPr lang="en-US" dirty="0" err="1" smtClean="0"/>
              <a:t>মৃত্যু</a:t>
            </a:r>
            <a:r>
              <a:rPr lang="en-US" dirty="0" smtClean="0"/>
              <a:t> </a:t>
            </a:r>
            <a:r>
              <a:rPr lang="en-US" dirty="0" err="1" smtClean="0"/>
              <a:t>সব</a:t>
            </a:r>
            <a:r>
              <a:rPr lang="en-US" dirty="0" smtClean="0"/>
              <a:t> </a:t>
            </a:r>
            <a:r>
              <a:rPr lang="en-US" dirty="0" err="1" smtClean="0"/>
              <a:t>সময়</a:t>
            </a:r>
            <a:r>
              <a:rPr lang="en-US" dirty="0" smtClean="0"/>
              <a:t> </a:t>
            </a:r>
            <a:r>
              <a:rPr lang="en-US" dirty="0" err="1" smtClean="0"/>
              <a:t>সংকট</a:t>
            </a:r>
            <a:r>
              <a:rPr lang="en-US" dirty="0" smtClean="0"/>
              <a:t> </a:t>
            </a:r>
            <a:r>
              <a:rPr lang="en-US" dirty="0" err="1" smtClean="0"/>
              <a:t>সৃষ্টি</a:t>
            </a:r>
            <a:r>
              <a:rPr lang="en-US" dirty="0" smtClean="0"/>
              <a:t> </a:t>
            </a:r>
            <a:r>
              <a:rPr lang="en-US" dirty="0" err="1" smtClean="0"/>
              <a:t>করে</a:t>
            </a:r>
            <a:r>
              <a:rPr lang="en-US" dirty="0" smtClean="0"/>
              <a:t>। </a:t>
            </a:r>
            <a:r>
              <a:rPr lang="en-US" dirty="0" err="1" smtClean="0"/>
              <a:t>অতীতের</a:t>
            </a:r>
            <a:r>
              <a:rPr lang="en-US" dirty="0" smtClean="0"/>
              <a:t> </a:t>
            </a:r>
            <a:r>
              <a:rPr lang="en-US" dirty="0" err="1" smtClean="0"/>
              <a:t>মত</a:t>
            </a:r>
            <a:r>
              <a:rPr lang="en-US" dirty="0" smtClean="0"/>
              <a:t> </a:t>
            </a:r>
            <a:r>
              <a:rPr lang="en-US" dirty="0" err="1" smtClean="0"/>
              <a:t>এখনও</a:t>
            </a:r>
            <a:r>
              <a:rPr lang="en-US" dirty="0" smtClean="0"/>
              <a:t> </a:t>
            </a:r>
            <a:r>
              <a:rPr lang="en-US" dirty="0" err="1" smtClean="0"/>
              <a:t>উন্নত</a:t>
            </a:r>
            <a:r>
              <a:rPr lang="en-US" dirty="0" smtClean="0"/>
              <a:t> </a:t>
            </a:r>
            <a:r>
              <a:rPr lang="en-US" dirty="0" err="1" smtClean="0"/>
              <a:t>সমাজে</a:t>
            </a:r>
            <a:r>
              <a:rPr lang="en-US" dirty="0" smtClean="0"/>
              <a:t> </a:t>
            </a:r>
            <a:r>
              <a:rPr lang="en-US" dirty="0" err="1" smtClean="0"/>
              <a:t>মৃত্যুর</a:t>
            </a:r>
            <a:r>
              <a:rPr lang="en-US" dirty="0" smtClean="0"/>
              <a:t> </a:t>
            </a:r>
            <a:r>
              <a:rPr lang="en-US" dirty="0" err="1" smtClean="0"/>
              <a:t>ভয়</a:t>
            </a:r>
            <a:r>
              <a:rPr lang="en-US" dirty="0" smtClean="0"/>
              <a:t> </a:t>
            </a:r>
            <a:r>
              <a:rPr lang="en-US" dirty="0" err="1" smtClean="0"/>
              <a:t>আছে</a:t>
            </a:r>
            <a:r>
              <a:rPr lang="en-US" dirty="0" smtClean="0"/>
              <a:t>। </a:t>
            </a:r>
            <a:r>
              <a:rPr lang="en-US" dirty="0" err="1" smtClean="0"/>
              <a:t>কারন</a:t>
            </a:r>
            <a:r>
              <a:rPr lang="en-US" dirty="0" smtClean="0"/>
              <a:t> </a:t>
            </a:r>
            <a:r>
              <a:rPr lang="en-US" dirty="0" err="1" smtClean="0"/>
              <a:t>সবকিছুর</a:t>
            </a:r>
            <a:r>
              <a:rPr lang="en-US" dirty="0" smtClean="0"/>
              <a:t> </a:t>
            </a:r>
            <a:r>
              <a:rPr lang="en-US" dirty="0" err="1" smtClean="0"/>
              <a:t>হাত</a:t>
            </a:r>
            <a:r>
              <a:rPr lang="en-US" dirty="0" smtClean="0"/>
              <a:t> </a:t>
            </a:r>
            <a:r>
              <a:rPr lang="en-US" dirty="0" err="1" smtClean="0"/>
              <a:t>থেকে</a:t>
            </a:r>
            <a:r>
              <a:rPr lang="en-US" dirty="0" smtClean="0"/>
              <a:t> </a:t>
            </a:r>
            <a:r>
              <a:rPr lang="en-US" dirty="0" err="1" smtClean="0"/>
              <a:t>রক্ষা</a:t>
            </a:r>
            <a:r>
              <a:rPr lang="en-US" dirty="0" smtClean="0"/>
              <a:t> </a:t>
            </a:r>
            <a:r>
              <a:rPr lang="en-US" dirty="0" err="1" smtClean="0"/>
              <a:t>পাওয়া</a:t>
            </a:r>
            <a:r>
              <a:rPr lang="en-US" dirty="0" smtClean="0"/>
              <a:t> </a:t>
            </a:r>
            <a:r>
              <a:rPr lang="en-US" dirty="0" err="1" smtClean="0"/>
              <a:t>গেলেও</a:t>
            </a:r>
            <a:r>
              <a:rPr lang="en-US" dirty="0" smtClean="0"/>
              <a:t> </a:t>
            </a:r>
            <a:r>
              <a:rPr lang="en-US" dirty="0" err="1" smtClean="0"/>
              <a:t>মৃত্যুর</a:t>
            </a:r>
            <a:r>
              <a:rPr lang="en-US" dirty="0" smtClean="0"/>
              <a:t> </a:t>
            </a:r>
            <a:r>
              <a:rPr lang="en-US" dirty="0" err="1" smtClean="0"/>
              <a:t>হাত</a:t>
            </a:r>
            <a:r>
              <a:rPr lang="en-US" dirty="0" smtClean="0"/>
              <a:t> </a:t>
            </a:r>
            <a:r>
              <a:rPr lang="en-US" dirty="0" err="1" smtClean="0"/>
              <a:t>থেকে</a:t>
            </a:r>
            <a:r>
              <a:rPr lang="en-US" dirty="0" smtClean="0"/>
              <a:t> </a:t>
            </a:r>
            <a:r>
              <a:rPr lang="en-US" dirty="0" err="1" smtClean="0"/>
              <a:t>রক্ষা</a:t>
            </a:r>
            <a:r>
              <a:rPr lang="en-US" dirty="0" smtClean="0"/>
              <a:t> </a:t>
            </a:r>
            <a:r>
              <a:rPr lang="en-US" dirty="0" err="1" smtClean="0"/>
              <a:t>নেই</a:t>
            </a:r>
            <a:r>
              <a:rPr lang="en-US" dirty="0" smtClean="0"/>
              <a:t> । </a:t>
            </a:r>
            <a:endParaRPr lang="en-SG" dirty="0"/>
          </a:p>
        </p:txBody>
      </p:sp>
    </p:spTree>
    <p:extLst>
      <p:ext uri="{BB962C8B-B14F-4D97-AF65-F5344CB8AC3E}">
        <p14:creationId xmlns:p14="http://schemas.microsoft.com/office/powerpoint/2010/main" val="1317906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lnSpcReduction="20000"/>
          </a:bodyPr>
          <a:lstStyle/>
          <a:p>
            <a:pPr marL="0" indent="0">
              <a:buNone/>
            </a:pPr>
            <a:r>
              <a:rPr lang="bn-IN" dirty="0" smtClean="0"/>
              <a:t>১/</a:t>
            </a:r>
            <a:r>
              <a:rPr lang="en-US" dirty="0" smtClean="0"/>
              <a:t>Deviation</a:t>
            </a:r>
            <a:r>
              <a:rPr lang="bn-IN" dirty="0" smtClean="0"/>
              <a:t> - এর অর্থ হলো অন্য পথে চলা । ছেলে মেয়ে যদি পরিবার এবং মা বাবার আশা অনুযায়ী চলাফেরা করে। আচার-আচরণ প্রদর্শন করে তাতে পরিবারে সংকটের সৃষ্টি হয় না । যেই মুহূর্তে পরিবারে ছেলে মেয়ে,মা-বাবার বিরোধিতা করে বিপদগামী হয় সেই মুহূর্তে পরিবার বিপর্যয়ের সম্মুখীন হব</a:t>
            </a:r>
            <a:endParaRPr lang="en-US" dirty="0" smtClean="0"/>
          </a:p>
          <a:p>
            <a:pPr marL="0" indent="0">
              <a:buNone/>
            </a:pPr>
            <a:r>
              <a:rPr lang="en-US" dirty="0"/>
              <a:t> </a:t>
            </a:r>
            <a:r>
              <a:rPr lang="en-US" dirty="0" smtClean="0"/>
              <a:t>                      </a:t>
            </a:r>
            <a:r>
              <a:rPr lang="en-SG" dirty="0" smtClean="0"/>
              <a:t>  </a:t>
            </a:r>
            <a:r>
              <a:rPr lang="en-US" dirty="0" err="1" smtClean="0"/>
              <a:t>কি</a:t>
            </a:r>
            <a:r>
              <a:rPr lang="en-US" dirty="0" smtClean="0"/>
              <a:t> </a:t>
            </a:r>
            <a:r>
              <a:rPr lang="en-US" dirty="0" err="1" smtClean="0"/>
              <a:t>কি</a:t>
            </a:r>
            <a:r>
              <a:rPr lang="en-US" dirty="0" smtClean="0"/>
              <a:t> </a:t>
            </a:r>
            <a:r>
              <a:rPr lang="en-US" dirty="0" err="1" smtClean="0"/>
              <a:t>কারণে</a:t>
            </a:r>
            <a:r>
              <a:rPr lang="en-US" dirty="0" smtClean="0"/>
              <a:t> </a:t>
            </a:r>
            <a:r>
              <a:rPr lang="en-US" dirty="0" err="1" smtClean="0"/>
              <a:t>সংকট</a:t>
            </a:r>
            <a:r>
              <a:rPr lang="en-US" dirty="0" smtClean="0"/>
              <a:t> </a:t>
            </a:r>
            <a:r>
              <a:rPr lang="en-US" dirty="0" err="1" smtClean="0"/>
              <a:t>সৃষ্টি</a:t>
            </a:r>
            <a:r>
              <a:rPr lang="en-US" dirty="0" smtClean="0"/>
              <a:t> </a:t>
            </a:r>
            <a:r>
              <a:rPr lang="en-US" dirty="0" err="1" smtClean="0"/>
              <a:t>হয়</a:t>
            </a:r>
            <a:r>
              <a:rPr lang="en-US" dirty="0" smtClean="0"/>
              <a:t> </a:t>
            </a:r>
            <a:r>
              <a:rPr lang="en-US" dirty="0" err="1" smtClean="0"/>
              <a:t>বা</a:t>
            </a:r>
            <a:r>
              <a:rPr lang="en-US" dirty="0" smtClean="0"/>
              <a:t> </a:t>
            </a:r>
            <a:r>
              <a:rPr lang="en-US" dirty="0" err="1" smtClean="0"/>
              <a:t>দেখা</a:t>
            </a:r>
            <a:r>
              <a:rPr lang="en-US" dirty="0" smtClean="0"/>
              <a:t> </a:t>
            </a:r>
            <a:r>
              <a:rPr lang="en-US" dirty="0" err="1" smtClean="0"/>
              <a:t>দেয়ঃ</a:t>
            </a:r>
            <a:r>
              <a:rPr lang="en-US" dirty="0" smtClean="0"/>
              <a:t>- </a:t>
            </a:r>
          </a:p>
          <a:p>
            <a:pPr marL="0" indent="0">
              <a:buNone/>
            </a:pPr>
            <a:r>
              <a:rPr lang="en-US" dirty="0" smtClean="0"/>
              <a:t>১)   </a:t>
            </a:r>
            <a:r>
              <a:rPr lang="en-US" dirty="0" err="1" smtClean="0"/>
              <a:t>মা</a:t>
            </a:r>
            <a:r>
              <a:rPr lang="en-US" dirty="0" smtClean="0"/>
              <a:t>- </a:t>
            </a:r>
            <a:r>
              <a:rPr lang="en-US" dirty="0" err="1" smtClean="0"/>
              <a:t>বাবা</a:t>
            </a:r>
            <a:r>
              <a:rPr lang="en-US" dirty="0" smtClean="0"/>
              <a:t> ও </a:t>
            </a:r>
            <a:r>
              <a:rPr lang="en-US" dirty="0" err="1" smtClean="0"/>
              <a:t>সন্তানের</a:t>
            </a:r>
            <a:r>
              <a:rPr lang="en-US" dirty="0" smtClean="0"/>
              <a:t> </a:t>
            </a:r>
            <a:r>
              <a:rPr lang="en-US" dirty="0" err="1" smtClean="0"/>
              <a:t>মধ্যে</a:t>
            </a:r>
            <a:r>
              <a:rPr lang="en-US" dirty="0" smtClean="0"/>
              <a:t> </a:t>
            </a:r>
            <a:r>
              <a:rPr lang="en-US" dirty="0" err="1" smtClean="0"/>
              <a:t>সংকটঃ</a:t>
            </a:r>
            <a:r>
              <a:rPr lang="en-US" dirty="0" smtClean="0"/>
              <a:t>- </a:t>
            </a:r>
          </a:p>
          <a:p>
            <a:pPr marL="0" indent="0">
              <a:buNone/>
            </a:pPr>
            <a:r>
              <a:rPr lang="en-US" dirty="0"/>
              <a:t> </a:t>
            </a:r>
            <a:r>
              <a:rPr lang="en-US" dirty="0" smtClean="0"/>
              <a:t>                            </a:t>
            </a:r>
            <a:r>
              <a:rPr lang="en-US" dirty="0" err="1" smtClean="0"/>
              <a:t>মা-বাবা</a:t>
            </a:r>
            <a:r>
              <a:rPr lang="en-US" dirty="0" smtClean="0"/>
              <a:t> </a:t>
            </a:r>
            <a:r>
              <a:rPr lang="en-US" dirty="0" err="1" smtClean="0"/>
              <a:t>সন্তানের</a:t>
            </a:r>
            <a:r>
              <a:rPr lang="en-US" dirty="0" smtClean="0"/>
              <a:t> </a:t>
            </a:r>
            <a:r>
              <a:rPr lang="en-US" dirty="0" err="1" smtClean="0"/>
              <a:t>কাছ</a:t>
            </a:r>
            <a:r>
              <a:rPr lang="en-US" dirty="0" smtClean="0"/>
              <a:t> </a:t>
            </a:r>
            <a:r>
              <a:rPr lang="en-US" dirty="0" err="1" smtClean="0"/>
              <a:t>থেকে</a:t>
            </a:r>
            <a:r>
              <a:rPr lang="en-US" dirty="0" smtClean="0"/>
              <a:t> </a:t>
            </a:r>
            <a:r>
              <a:rPr lang="en-US" dirty="0" err="1" smtClean="0"/>
              <a:t>যে</a:t>
            </a:r>
            <a:r>
              <a:rPr lang="en-US" dirty="0" smtClean="0"/>
              <a:t> </a:t>
            </a:r>
            <a:r>
              <a:rPr lang="en-US" dirty="0" err="1" smtClean="0"/>
              <a:t>সব</a:t>
            </a:r>
            <a:r>
              <a:rPr lang="en-US" dirty="0" smtClean="0"/>
              <a:t> </a:t>
            </a:r>
            <a:r>
              <a:rPr lang="en-US" dirty="0" err="1" smtClean="0"/>
              <a:t>আচরন</a:t>
            </a:r>
            <a:r>
              <a:rPr lang="en-US" dirty="0" smtClean="0"/>
              <a:t> </a:t>
            </a:r>
            <a:r>
              <a:rPr lang="en-US" dirty="0" err="1" smtClean="0"/>
              <a:t>আশা</a:t>
            </a:r>
            <a:r>
              <a:rPr lang="en-US" dirty="0" smtClean="0"/>
              <a:t> </a:t>
            </a:r>
            <a:r>
              <a:rPr lang="en-US" dirty="0" err="1" smtClean="0"/>
              <a:t>করেন</a:t>
            </a:r>
            <a:r>
              <a:rPr lang="en-US" dirty="0" smtClean="0"/>
              <a:t> </a:t>
            </a:r>
            <a:r>
              <a:rPr lang="en-US" dirty="0" err="1" smtClean="0"/>
              <a:t>না</a:t>
            </a:r>
            <a:r>
              <a:rPr lang="en-US" dirty="0" smtClean="0"/>
              <a:t>, </a:t>
            </a:r>
            <a:r>
              <a:rPr lang="en-US" dirty="0" err="1" smtClean="0"/>
              <a:t>সন্তানেরা</a:t>
            </a:r>
            <a:r>
              <a:rPr lang="en-US" dirty="0" smtClean="0"/>
              <a:t> </a:t>
            </a:r>
            <a:r>
              <a:rPr lang="en-US" dirty="0" err="1" smtClean="0"/>
              <a:t>তা</a:t>
            </a:r>
            <a:r>
              <a:rPr lang="en-US" dirty="0" smtClean="0"/>
              <a:t> </a:t>
            </a:r>
            <a:r>
              <a:rPr lang="en-US" dirty="0" err="1" smtClean="0"/>
              <a:t>করলে</a:t>
            </a:r>
            <a:r>
              <a:rPr lang="en-US" dirty="0" smtClean="0"/>
              <a:t> </a:t>
            </a:r>
            <a:r>
              <a:rPr lang="en-US" dirty="0" err="1" smtClean="0"/>
              <a:t>তাই</a:t>
            </a:r>
            <a:r>
              <a:rPr lang="en-US" dirty="0" smtClean="0"/>
              <a:t> </a:t>
            </a:r>
          </a:p>
          <a:p>
            <a:pPr marL="0" indent="0">
              <a:buNone/>
            </a:pPr>
            <a:r>
              <a:rPr lang="en-US" dirty="0" err="1" smtClean="0"/>
              <a:t>সংকট</a:t>
            </a:r>
            <a:r>
              <a:rPr lang="en-US" dirty="0" smtClean="0"/>
              <a:t> </a:t>
            </a:r>
            <a:r>
              <a:rPr lang="en-US" dirty="0" err="1" smtClean="0"/>
              <a:t>হিসাবে</a:t>
            </a:r>
            <a:r>
              <a:rPr lang="en-US" dirty="0" smtClean="0"/>
              <a:t> </a:t>
            </a:r>
            <a:r>
              <a:rPr lang="en-US" dirty="0" err="1" smtClean="0"/>
              <a:t>দেখা</a:t>
            </a:r>
            <a:r>
              <a:rPr lang="en-US" dirty="0" smtClean="0"/>
              <a:t> </a:t>
            </a:r>
            <a:r>
              <a:rPr lang="en-US" dirty="0" err="1" smtClean="0"/>
              <a:t>দেয়</a:t>
            </a:r>
            <a:r>
              <a:rPr lang="en-US" dirty="0" smtClean="0"/>
              <a:t>। </a:t>
            </a:r>
            <a:r>
              <a:rPr lang="en-US" dirty="0" err="1" smtClean="0"/>
              <a:t>ছোট</a:t>
            </a:r>
            <a:r>
              <a:rPr lang="en-US" dirty="0" smtClean="0"/>
              <a:t> </a:t>
            </a:r>
            <a:r>
              <a:rPr lang="en-US" dirty="0" err="1" smtClean="0"/>
              <a:t>বেলায়</a:t>
            </a:r>
            <a:r>
              <a:rPr lang="en-US" dirty="0" smtClean="0"/>
              <a:t> </a:t>
            </a:r>
            <a:r>
              <a:rPr lang="en-US" dirty="0" err="1" smtClean="0"/>
              <a:t>অনেক</a:t>
            </a:r>
            <a:r>
              <a:rPr lang="en-US" dirty="0" smtClean="0"/>
              <a:t> </a:t>
            </a:r>
            <a:r>
              <a:rPr lang="en-US" dirty="0" err="1" smtClean="0"/>
              <a:t>শিশু</a:t>
            </a:r>
            <a:r>
              <a:rPr lang="en-US" dirty="0" smtClean="0"/>
              <a:t> </a:t>
            </a:r>
            <a:r>
              <a:rPr lang="en-US" dirty="0" err="1" smtClean="0"/>
              <a:t>আঙ্গুল</a:t>
            </a:r>
            <a:r>
              <a:rPr lang="en-US" dirty="0" smtClean="0"/>
              <a:t> </a:t>
            </a:r>
            <a:r>
              <a:rPr lang="en-US" dirty="0" err="1" smtClean="0"/>
              <a:t>চোষে</a:t>
            </a:r>
            <a:r>
              <a:rPr lang="en-US" dirty="0" smtClean="0"/>
              <a:t>। </a:t>
            </a:r>
            <a:r>
              <a:rPr lang="en-US" dirty="0" err="1" smtClean="0"/>
              <a:t>এটিকে</a:t>
            </a:r>
            <a:r>
              <a:rPr lang="en-US" dirty="0" smtClean="0"/>
              <a:t> </a:t>
            </a:r>
            <a:r>
              <a:rPr lang="en-US" dirty="0" err="1" smtClean="0"/>
              <a:t>যে</a:t>
            </a:r>
            <a:r>
              <a:rPr lang="en-US" dirty="0" smtClean="0"/>
              <a:t> </a:t>
            </a:r>
            <a:r>
              <a:rPr lang="en-US" dirty="0" err="1" smtClean="0"/>
              <a:t>সব</a:t>
            </a:r>
            <a:r>
              <a:rPr lang="en-US" dirty="0" smtClean="0"/>
              <a:t> </a:t>
            </a:r>
            <a:r>
              <a:rPr lang="en-US" dirty="0" err="1" smtClean="0"/>
              <a:t>মা-বাবা</a:t>
            </a:r>
            <a:r>
              <a:rPr lang="en-US" dirty="0" smtClean="0"/>
              <a:t> </a:t>
            </a:r>
            <a:r>
              <a:rPr lang="en-US" dirty="0" err="1" smtClean="0"/>
              <a:t>কোন</a:t>
            </a:r>
            <a:r>
              <a:rPr lang="en-US" dirty="0" smtClean="0"/>
              <a:t> </a:t>
            </a:r>
            <a:r>
              <a:rPr lang="en-US" dirty="0" err="1" smtClean="0"/>
              <a:t>গুরুত্ব</a:t>
            </a:r>
            <a:r>
              <a:rPr lang="en-US" dirty="0" smtClean="0"/>
              <a:t> </a:t>
            </a:r>
            <a:r>
              <a:rPr lang="en-US" dirty="0" err="1" smtClean="0"/>
              <a:t>দেন</a:t>
            </a:r>
            <a:r>
              <a:rPr lang="en-US" dirty="0" smtClean="0"/>
              <a:t> </a:t>
            </a:r>
          </a:p>
          <a:p>
            <a:pPr marL="0" indent="0">
              <a:buNone/>
            </a:pPr>
            <a:r>
              <a:rPr lang="en-US" dirty="0" err="1" smtClean="0"/>
              <a:t>না</a:t>
            </a:r>
            <a:r>
              <a:rPr lang="en-US" dirty="0"/>
              <a:t>,</a:t>
            </a:r>
            <a:r>
              <a:rPr lang="en-US" dirty="0" smtClean="0"/>
              <a:t> </a:t>
            </a:r>
            <a:r>
              <a:rPr lang="en-US" dirty="0" err="1" smtClean="0"/>
              <a:t>সেটা</a:t>
            </a:r>
            <a:r>
              <a:rPr lang="en-US" dirty="0" smtClean="0"/>
              <a:t> </a:t>
            </a:r>
            <a:r>
              <a:rPr lang="en-US" dirty="0" err="1" smtClean="0"/>
              <a:t>তাদের</a:t>
            </a:r>
            <a:r>
              <a:rPr lang="en-US" dirty="0" smtClean="0"/>
              <a:t> </a:t>
            </a:r>
            <a:r>
              <a:rPr lang="en-US" dirty="0" err="1" smtClean="0"/>
              <a:t>জন্য</a:t>
            </a:r>
            <a:r>
              <a:rPr lang="en-US" dirty="0" smtClean="0"/>
              <a:t> </a:t>
            </a:r>
            <a:r>
              <a:rPr lang="en-US" dirty="0" err="1" smtClean="0"/>
              <a:t>সংকট</a:t>
            </a:r>
            <a:r>
              <a:rPr lang="en-US" dirty="0" smtClean="0"/>
              <a:t> </a:t>
            </a:r>
            <a:r>
              <a:rPr lang="en-US" dirty="0" err="1" smtClean="0"/>
              <a:t>নয়</a:t>
            </a:r>
            <a:r>
              <a:rPr lang="en-US" dirty="0" smtClean="0"/>
              <a:t>। </a:t>
            </a:r>
            <a:r>
              <a:rPr lang="en-US" dirty="0" err="1" smtClean="0"/>
              <a:t>কিন্তু</a:t>
            </a:r>
            <a:r>
              <a:rPr lang="en-US" dirty="0" smtClean="0"/>
              <a:t> </a:t>
            </a:r>
            <a:r>
              <a:rPr lang="en-US" dirty="0" err="1" smtClean="0"/>
              <a:t>যে</a:t>
            </a:r>
            <a:r>
              <a:rPr lang="en-US" dirty="0" smtClean="0"/>
              <a:t> </a:t>
            </a:r>
            <a:r>
              <a:rPr lang="en-US" dirty="0" err="1" smtClean="0"/>
              <a:t>সব</a:t>
            </a:r>
            <a:r>
              <a:rPr lang="en-US" dirty="0" smtClean="0"/>
              <a:t> </a:t>
            </a:r>
            <a:r>
              <a:rPr lang="en-US" dirty="0" err="1" smtClean="0"/>
              <a:t>মা-বাবা</a:t>
            </a:r>
            <a:r>
              <a:rPr lang="en-US" dirty="0" smtClean="0"/>
              <a:t> </a:t>
            </a:r>
            <a:r>
              <a:rPr lang="en-US" dirty="0" err="1" smtClean="0"/>
              <a:t>ভাবেন</a:t>
            </a:r>
            <a:r>
              <a:rPr lang="en-US" dirty="0" smtClean="0"/>
              <a:t> </a:t>
            </a:r>
            <a:r>
              <a:rPr lang="en-US" dirty="0" err="1" smtClean="0"/>
              <a:t>এতে</a:t>
            </a:r>
            <a:r>
              <a:rPr lang="en-US" dirty="0" smtClean="0"/>
              <a:t> </a:t>
            </a:r>
            <a:r>
              <a:rPr lang="en-US" dirty="0" err="1" smtClean="0"/>
              <a:t>শিশুর</a:t>
            </a:r>
            <a:r>
              <a:rPr lang="en-US" dirty="0" smtClean="0"/>
              <a:t> </a:t>
            </a:r>
            <a:r>
              <a:rPr lang="en-US" dirty="0" err="1" smtClean="0"/>
              <a:t>দাঁত</a:t>
            </a:r>
            <a:r>
              <a:rPr lang="en-US" dirty="0" smtClean="0"/>
              <a:t> ও </a:t>
            </a:r>
            <a:r>
              <a:rPr lang="en-US" dirty="0" err="1" smtClean="0"/>
              <a:t>মাড়ি</a:t>
            </a:r>
            <a:r>
              <a:rPr lang="en-US" dirty="0" smtClean="0"/>
              <a:t> </a:t>
            </a:r>
            <a:r>
              <a:rPr lang="en-US" dirty="0" err="1" smtClean="0"/>
              <a:t>উঁচু</a:t>
            </a:r>
            <a:r>
              <a:rPr lang="en-US" dirty="0" smtClean="0"/>
              <a:t> </a:t>
            </a:r>
            <a:r>
              <a:rPr lang="en-US" dirty="0" err="1" smtClean="0"/>
              <a:t>হয়ে</a:t>
            </a:r>
            <a:r>
              <a:rPr lang="en-US" dirty="0" smtClean="0"/>
              <a:t> </a:t>
            </a:r>
            <a:r>
              <a:rPr lang="en-US" dirty="0" err="1" smtClean="0"/>
              <a:t>যাবে</a:t>
            </a:r>
            <a:r>
              <a:rPr lang="en-US" dirty="0" smtClean="0"/>
              <a:t> </a:t>
            </a:r>
            <a:r>
              <a:rPr lang="en-US" dirty="0" err="1" smtClean="0"/>
              <a:t>তাদের</a:t>
            </a:r>
            <a:r>
              <a:rPr lang="en-US" dirty="0" smtClean="0"/>
              <a:t> </a:t>
            </a:r>
          </a:p>
          <a:p>
            <a:pPr marL="0" indent="0">
              <a:buNone/>
            </a:pPr>
            <a:r>
              <a:rPr lang="en-US" dirty="0" err="1" smtClean="0"/>
              <a:t>জন্য</a:t>
            </a:r>
            <a:r>
              <a:rPr lang="en-US" dirty="0" smtClean="0"/>
              <a:t> </a:t>
            </a:r>
            <a:r>
              <a:rPr lang="en-US" dirty="0" err="1" smtClean="0"/>
              <a:t>সমস্যা</a:t>
            </a:r>
            <a:r>
              <a:rPr lang="en-US" dirty="0" smtClean="0"/>
              <a:t> </a:t>
            </a:r>
            <a:r>
              <a:rPr lang="en-US" dirty="0" err="1" smtClean="0"/>
              <a:t>হয়</a:t>
            </a:r>
            <a:r>
              <a:rPr lang="en-US" dirty="0" smtClean="0"/>
              <a:t> । </a:t>
            </a:r>
            <a:r>
              <a:rPr lang="en-US" dirty="0" err="1" smtClean="0"/>
              <a:t>পরিবার</a:t>
            </a:r>
            <a:r>
              <a:rPr lang="en-US" dirty="0" smtClean="0"/>
              <a:t> </a:t>
            </a:r>
            <a:r>
              <a:rPr lang="en-US" dirty="0" err="1" smtClean="0"/>
              <a:t>যে</a:t>
            </a:r>
            <a:r>
              <a:rPr lang="en-US" dirty="0" smtClean="0"/>
              <a:t> </a:t>
            </a:r>
            <a:r>
              <a:rPr lang="en-US" dirty="0" err="1" smtClean="0"/>
              <a:t>সব</a:t>
            </a:r>
            <a:r>
              <a:rPr lang="en-US" dirty="0" smtClean="0"/>
              <a:t> </a:t>
            </a:r>
            <a:r>
              <a:rPr lang="en-US" dirty="0" err="1" smtClean="0"/>
              <a:t>আচরণ</a:t>
            </a:r>
            <a:r>
              <a:rPr lang="en-US" dirty="0" smtClean="0"/>
              <a:t> </a:t>
            </a:r>
            <a:r>
              <a:rPr lang="en-US" dirty="0" err="1" smtClean="0"/>
              <a:t>খারাপ</a:t>
            </a:r>
            <a:r>
              <a:rPr lang="en-US" dirty="0" smtClean="0"/>
              <a:t> </a:t>
            </a:r>
            <a:r>
              <a:rPr lang="en-US" dirty="0" err="1" smtClean="0"/>
              <a:t>ভাবে</a:t>
            </a:r>
            <a:r>
              <a:rPr lang="en-US" dirty="0" smtClean="0"/>
              <a:t> ,</a:t>
            </a:r>
            <a:r>
              <a:rPr lang="en-US" dirty="0" err="1" smtClean="0"/>
              <a:t>সেই</a:t>
            </a:r>
            <a:r>
              <a:rPr lang="en-US" dirty="0" smtClean="0"/>
              <a:t> </a:t>
            </a:r>
            <a:r>
              <a:rPr lang="en-US" dirty="0" err="1" smtClean="0"/>
              <a:t>ধরণের</a:t>
            </a:r>
            <a:r>
              <a:rPr lang="en-US" dirty="0" smtClean="0"/>
              <a:t> </a:t>
            </a:r>
            <a:r>
              <a:rPr lang="en-US" dirty="0" err="1" smtClean="0"/>
              <a:t>ব্যবহার</a:t>
            </a:r>
            <a:r>
              <a:rPr lang="en-US" dirty="0" smtClean="0"/>
              <a:t> </a:t>
            </a:r>
            <a:r>
              <a:rPr lang="en-US" dirty="0" err="1" smtClean="0"/>
              <a:t>যদি</a:t>
            </a:r>
            <a:r>
              <a:rPr lang="en-US" dirty="0" smtClean="0"/>
              <a:t> </a:t>
            </a:r>
            <a:r>
              <a:rPr lang="en-US" dirty="0" err="1" smtClean="0"/>
              <a:t>কেউ</a:t>
            </a:r>
            <a:r>
              <a:rPr lang="en-US" dirty="0" smtClean="0"/>
              <a:t> </a:t>
            </a:r>
            <a:r>
              <a:rPr lang="en-US" dirty="0" err="1" smtClean="0"/>
              <a:t>করে</a:t>
            </a:r>
            <a:r>
              <a:rPr lang="en-US" dirty="0" smtClean="0"/>
              <a:t> </a:t>
            </a:r>
            <a:r>
              <a:rPr lang="en-US" dirty="0" err="1" smtClean="0"/>
              <a:t>তাই</a:t>
            </a:r>
            <a:r>
              <a:rPr lang="en-US" dirty="0" smtClean="0"/>
              <a:t> </a:t>
            </a:r>
            <a:r>
              <a:rPr lang="en-US" dirty="0" err="1" smtClean="0"/>
              <a:t>সংকট</a:t>
            </a:r>
            <a:r>
              <a:rPr lang="en-US" dirty="0" smtClean="0"/>
              <a:t> </a:t>
            </a:r>
            <a:r>
              <a:rPr lang="en-US" dirty="0" err="1" smtClean="0"/>
              <a:t>সৃষ্টি</a:t>
            </a:r>
            <a:r>
              <a:rPr lang="en-US" dirty="0" smtClean="0"/>
              <a:t> </a:t>
            </a:r>
          </a:p>
          <a:p>
            <a:pPr marL="0" indent="0">
              <a:buNone/>
            </a:pPr>
            <a:r>
              <a:rPr lang="en-US" dirty="0" err="1" smtClean="0"/>
              <a:t>করে</a:t>
            </a:r>
            <a:r>
              <a:rPr lang="en-US" dirty="0" smtClean="0"/>
              <a:t> ও </a:t>
            </a:r>
            <a:r>
              <a:rPr lang="en-US" dirty="0" err="1" smtClean="0"/>
              <a:t>পরিবারে</a:t>
            </a:r>
            <a:r>
              <a:rPr lang="en-US" dirty="0" smtClean="0"/>
              <a:t> </a:t>
            </a:r>
            <a:r>
              <a:rPr lang="en-US" dirty="0" err="1" smtClean="0"/>
              <a:t>অশান্তি</a:t>
            </a:r>
            <a:r>
              <a:rPr lang="en-US" dirty="0" smtClean="0"/>
              <a:t> </a:t>
            </a:r>
            <a:r>
              <a:rPr lang="en-US" dirty="0" err="1" smtClean="0"/>
              <a:t>ডেকে</a:t>
            </a:r>
            <a:r>
              <a:rPr lang="en-US" dirty="0" smtClean="0"/>
              <a:t> </a:t>
            </a:r>
            <a:r>
              <a:rPr lang="en-US" dirty="0" err="1" smtClean="0"/>
              <a:t>আনে</a:t>
            </a:r>
            <a:r>
              <a:rPr lang="en-US" dirty="0" smtClean="0"/>
              <a:t>।     </a:t>
            </a:r>
            <a:r>
              <a:rPr lang="bn-IN" dirty="0" smtClean="0"/>
              <a:t> </a:t>
            </a:r>
            <a:endParaRPr lang="en-SG" dirty="0"/>
          </a:p>
        </p:txBody>
      </p:sp>
    </p:spTree>
    <p:extLst>
      <p:ext uri="{BB962C8B-B14F-4D97-AF65-F5344CB8AC3E}">
        <p14:creationId xmlns:p14="http://schemas.microsoft.com/office/powerpoint/2010/main" val="58883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২) </a:t>
            </a:r>
            <a:r>
              <a:rPr lang="en-US" dirty="0" err="1" smtClean="0"/>
              <a:t>বেশী</a:t>
            </a:r>
            <a:r>
              <a:rPr lang="en-US" dirty="0" smtClean="0"/>
              <a:t> </a:t>
            </a:r>
            <a:r>
              <a:rPr lang="en-US" dirty="0" err="1" smtClean="0"/>
              <a:t>সন্তান</a:t>
            </a:r>
            <a:r>
              <a:rPr lang="en-US" dirty="0" smtClean="0"/>
              <a:t> </a:t>
            </a:r>
            <a:r>
              <a:rPr lang="en-US" dirty="0" err="1" smtClean="0"/>
              <a:t>থাকলে</a:t>
            </a:r>
            <a:r>
              <a:rPr lang="en-US" dirty="0" smtClean="0"/>
              <a:t> </a:t>
            </a:r>
            <a:r>
              <a:rPr lang="en-US" dirty="0" err="1" smtClean="0"/>
              <a:t>মা-বাবা</a:t>
            </a:r>
            <a:r>
              <a:rPr lang="en-US" dirty="0" smtClean="0"/>
              <a:t> </a:t>
            </a:r>
            <a:r>
              <a:rPr lang="en-US" dirty="0" err="1" smtClean="0"/>
              <a:t>হয়তো</a:t>
            </a:r>
            <a:r>
              <a:rPr lang="en-US" dirty="0" smtClean="0"/>
              <a:t> </a:t>
            </a:r>
            <a:r>
              <a:rPr lang="en-US" dirty="0" err="1" smtClean="0"/>
              <a:t>কোন</a:t>
            </a:r>
            <a:r>
              <a:rPr lang="en-US" dirty="0" smtClean="0"/>
              <a:t> </a:t>
            </a:r>
            <a:r>
              <a:rPr lang="en-US" dirty="0" err="1" smtClean="0"/>
              <a:t>কারণে</a:t>
            </a:r>
            <a:r>
              <a:rPr lang="en-US" dirty="0" smtClean="0"/>
              <a:t> </a:t>
            </a:r>
            <a:r>
              <a:rPr lang="en-US" dirty="0" err="1" smtClean="0"/>
              <a:t>কোন</a:t>
            </a:r>
            <a:r>
              <a:rPr lang="en-US" dirty="0" smtClean="0"/>
              <a:t> </a:t>
            </a:r>
            <a:r>
              <a:rPr lang="en-US" dirty="0" err="1" smtClean="0"/>
              <a:t>সন্তানকে</a:t>
            </a:r>
            <a:r>
              <a:rPr lang="en-US" dirty="0" smtClean="0"/>
              <a:t> </a:t>
            </a:r>
            <a:r>
              <a:rPr lang="en-US" dirty="0" err="1" smtClean="0"/>
              <a:t>বেশী</a:t>
            </a:r>
            <a:r>
              <a:rPr lang="en-US" dirty="0" smtClean="0"/>
              <a:t> </a:t>
            </a:r>
            <a:r>
              <a:rPr lang="en-US" dirty="0" err="1" smtClean="0"/>
              <a:t>ভালবাসে</a:t>
            </a:r>
            <a:r>
              <a:rPr lang="en-US" dirty="0" smtClean="0"/>
              <a:t>। </a:t>
            </a:r>
            <a:r>
              <a:rPr lang="en-US" dirty="0" err="1" smtClean="0"/>
              <a:t>এটা</a:t>
            </a:r>
            <a:r>
              <a:rPr lang="en-US" dirty="0" smtClean="0"/>
              <a:t> </a:t>
            </a:r>
            <a:r>
              <a:rPr lang="en-US" dirty="0" err="1" smtClean="0"/>
              <a:t>অন্য</a:t>
            </a:r>
            <a:r>
              <a:rPr lang="en-US" dirty="0" smtClean="0"/>
              <a:t> </a:t>
            </a:r>
            <a:r>
              <a:rPr lang="en-US" dirty="0" err="1" smtClean="0"/>
              <a:t>সন্তানদের</a:t>
            </a:r>
            <a:r>
              <a:rPr lang="en-US" dirty="0" smtClean="0"/>
              <a:t> </a:t>
            </a:r>
            <a:r>
              <a:rPr lang="en-US" dirty="0" err="1" smtClean="0"/>
              <a:t>মনকে</a:t>
            </a:r>
            <a:r>
              <a:rPr lang="en-US" dirty="0" smtClean="0"/>
              <a:t> </a:t>
            </a:r>
            <a:r>
              <a:rPr lang="en-US" dirty="0" err="1" smtClean="0"/>
              <a:t>নাড়া</a:t>
            </a:r>
            <a:r>
              <a:rPr lang="en-US" dirty="0" smtClean="0"/>
              <a:t> </a:t>
            </a:r>
            <a:r>
              <a:rPr lang="en-US" dirty="0" err="1" smtClean="0"/>
              <a:t>দেয়</a:t>
            </a:r>
            <a:r>
              <a:rPr lang="en-US" dirty="0" smtClean="0"/>
              <a:t> </a:t>
            </a:r>
            <a:r>
              <a:rPr lang="en-US" dirty="0" err="1" smtClean="0"/>
              <a:t>এবং</a:t>
            </a:r>
            <a:r>
              <a:rPr lang="en-US" dirty="0" smtClean="0"/>
              <a:t> </a:t>
            </a:r>
            <a:r>
              <a:rPr lang="en-US" dirty="0" err="1" smtClean="0"/>
              <a:t>পরবর্তীতে</a:t>
            </a:r>
            <a:r>
              <a:rPr lang="en-US" dirty="0" smtClean="0"/>
              <a:t> </a:t>
            </a:r>
            <a:r>
              <a:rPr lang="en-US" dirty="0" err="1" smtClean="0"/>
              <a:t>পরিবারে</a:t>
            </a:r>
            <a:r>
              <a:rPr lang="en-US" dirty="0" smtClean="0"/>
              <a:t> </a:t>
            </a:r>
            <a:r>
              <a:rPr lang="en-US" dirty="0" err="1" smtClean="0"/>
              <a:t>অশান্তি</a:t>
            </a:r>
            <a:r>
              <a:rPr lang="en-US" dirty="0" smtClean="0"/>
              <a:t> </a:t>
            </a:r>
            <a:r>
              <a:rPr lang="en-US" dirty="0" err="1" smtClean="0"/>
              <a:t>সৃষ্টি</a:t>
            </a:r>
            <a:r>
              <a:rPr lang="en-US" dirty="0" smtClean="0"/>
              <a:t> </a:t>
            </a:r>
            <a:r>
              <a:rPr lang="en-US" dirty="0" err="1" smtClean="0"/>
              <a:t>করে</a:t>
            </a:r>
            <a:r>
              <a:rPr lang="en-US" dirty="0" smtClean="0"/>
              <a:t>। </a:t>
            </a:r>
            <a:r>
              <a:rPr lang="en-US" dirty="0" err="1" smtClean="0"/>
              <a:t>যখন</a:t>
            </a:r>
            <a:r>
              <a:rPr lang="en-US" dirty="0" smtClean="0"/>
              <a:t> </a:t>
            </a:r>
            <a:r>
              <a:rPr lang="en-US" dirty="0" err="1" smtClean="0"/>
              <a:t>সে</a:t>
            </a:r>
            <a:r>
              <a:rPr lang="en-US" dirty="0" smtClean="0"/>
              <a:t> </a:t>
            </a:r>
            <a:r>
              <a:rPr lang="en-US" dirty="0" err="1" smtClean="0"/>
              <a:t>এটা</a:t>
            </a:r>
            <a:r>
              <a:rPr lang="en-US" dirty="0" smtClean="0"/>
              <a:t> </a:t>
            </a:r>
            <a:r>
              <a:rPr lang="en-US" dirty="0" err="1" smtClean="0"/>
              <a:t>পুরোপুরি</a:t>
            </a:r>
            <a:r>
              <a:rPr lang="en-US" dirty="0" smtClean="0"/>
              <a:t> </a:t>
            </a:r>
            <a:r>
              <a:rPr lang="en-US" dirty="0" err="1" smtClean="0"/>
              <a:t>উপলব্ধি</a:t>
            </a:r>
            <a:r>
              <a:rPr lang="en-US" dirty="0" smtClean="0"/>
              <a:t> </a:t>
            </a:r>
            <a:r>
              <a:rPr lang="en-US" dirty="0" err="1" smtClean="0"/>
              <a:t>করতে</a:t>
            </a:r>
            <a:r>
              <a:rPr lang="en-US" dirty="0" smtClean="0"/>
              <a:t> </a:t>
            </a:r>
            <a:r>
              <a:rPr lang="en-US" dirty="0" err="1" smtClean="0"/>
              <a:t>পারে</a:t>
            </a:r>
            <a:r>
              <a:rPr lang="en-US" dirty="0" smtClean="0"/>
              <a:t> </a:t>
            </a:r>
            <a:r>
              <a:rPr lang="en-US" dirty="0" err="1" smtClean="0"/>
              <a:t>তখনই</a:t>
            </a:r>
            <a:r>
              <a:rPr lang="en-US" dirty="0" smtClean="0"/>
              <a:t> </a:t>
            </a:r>
            <a:r>
              <a:rPr lang="en-US" dirty="0" err="1" smtClean="0"/>
              <a:t>মানসিক</a:t>
            </a:r>
            <a:r>
              <a:rPr lang="en-US" dirty="0" smtClean="0"/>
              <a:t> </a:t>
            </a:r>
            <a:r>
              <a:rPr lang="en-US" dirty="0" err="1" smtClean="0"/>
              <a:t>ভাবে</a:t>
            </a:r>
            <a:r>
              <a:rPr lang="en-US" dirty="0" smtClean="0"/>
              <a:t> </a:t>
            </a:r>
            <a:r>
              <a:rPr lang="en-US" dirty="0" err="1" smtClean="0"/>
              <a:t>সংকটে</a:t>
            </a:r>
            <a:r>
              <a:rPr lang="en-US" dirty="0" smtClean="0"/>
              <a:t> </a:t>
            </a:r>
            <a:r>
              <a:rPr lang="en-US" dirty="0" err="1" smtClean="0"/>
              <a:t>ভুগে</a:t>
            </a:r>
            <a:r>
              <a:rPr lang="en-US" dirty="0" smtClean="0"/>
              <a:t>। </a:t>
            </a:r>
          </a:p>
          <a:p>
            <a:pPr marL="0" indent="0">
              <a:buNone/>
            </a:pPr>
            <a:r>
              <a:rPr lang="en-US" dirty="0"/>
              <a:t> </a:t>
            </a:r>
            <a:r>
              <a:rPr lang="en-US" dirty="0" smtClean="0"/>
              <a:t>          ৩) ১৩-১৯ </a:t>
            </a:r>
            <a:r>
              <a:rPr lang="en-US" dirty="0" err="1" smtClean="0"/>
              <a:t>বৎসরের</a:t>
            </a:r>
            <a:r>
              <a:rPr lang="en-US" dirty="0" smtClean="0"/>
              <a:t> </a:t>
            </a:r>
            <a:r>
              <a:rPr lang="en-US" dirty="0" err="1" smtClean="0"/>
              <a:t>সন্তানদের</a:t>
            </a:r>
            <a:r>
              <a:rPr lang="en-US" dirty="0" smtClean="0"/>
              <a:t> </a:t>
            </a:r>
            <a:r>
              <a:rPr lang="en-US" dirty="0" err="1" smtClean="0"/>
              <a:t>সংকট</a:t>
            </a:r>
            <a:r>
              <a:rPr lang="en-US" dirty="0" smtClean="0"/>
              <a:t> </a:t>
            </a:r>
            <a:r>
              <a:rPr lang="en-US" dirty="0" err="1" smtClean="0"/>
              <a:t>সৃষ্টিঃ</a:t>
            </a:r>
            <a:r>
              <a:rPr lang="en-US" dirty="0" smtClean="0"/>
              <a:t>- </a:t>
            </a:r>
            <a:r>
              <a:rPr lang="en-US" dirty="0" err="1" smtClean="0"/>
              <a:t>এই</a:t>
            </a:r>
            <a:r>
              <a:rPr lang="en-US" dirty="0" smtClean="0"/>
              <a:t> </a:t>
            </a:r>
            <a:r>
              <a:rPr lang="en-US" dirty="0" err="1" smtClean="0"/>
              <a:t>বয়সের</a:t>
            </a:r>
            <a:r>
              <a:rPr lang="en-US" dirty="0" smtClean="0"/>
              <a:t> </a:t>
            </a:r>
            <a:r>
              <a:rPr lang="en-US" dirty="0" err="1" smtClean="0"/>
              <a:t>সন্তান</a:t>
            </a:r>
            <a:r>
              <a:rPr lang="en-US" dirty="0" smtClean="0"/>
              <a:t> </a:t>
            </a:r>
            <a:r>
              <a:rPr lang="en-US" dirty="0" err="1" smtClean="0"/>
              <a:t>ছোট</a:t>
            </a:r>
            <a:r>
              <a:rPr lang="en-US" dirty="0" smtClean="0"/>
              <a:t> ও </a:t>
            </a:r>
            <a:r>
              <a:rPr lang="en-US" dirty="0" err="1" smtClean="0"/>
              <a:t>থাকে</a:t>
            </a:r>
            <a:r>
              <a:rPr lang="en-US" dirty="0" smtClean="0"/>
              <a:t> </a:t>
            </a:r>
            <a:r>
              <a:rPr lang="en-US" dirty="0" err="1" smtClean="0"/>
              <a:t>না</a:t>
            </a:r>
            <a:r>
              <a:rPr lang="en-US" dirty="0" smtClean="0"/>
              <a:t> </a:t>
            </a:r>
            <a:r>
              <a:rPr lang="en-US" dirty="0" err="1" smtClean="0"/>
              <a:t>আবার</a:t>
            </a:r>
            <a:r>
              <a:rPr lang="en-US" dirty="0" smtClean="0"/>
              <a:t> </a:t>
            </a:r>
            <a:r>
              <a:rPr lang="en-US" dirty="0" err="1" smtClean="0"/>
              <a:t>বড়</a:t>
            </a:r>
            <a:r>
              <a:rPr lang="en-US" dirty="0" smtClean="0"/>
              <a:t> ও </a:t>
            </a:r>
            <a:r>
              <a:rPr lang="en-US" dirty="0" err="1" smtClean="0"/>
              <a:t>হয়</a:t>
            </a:r>
            <a:r>
              <a:rPr lang="en-US" dirty="0" smtClean="0"/>
              <a:t> </a:t>
            </a:r>
            <a:r>
              <a:rPr lang="en-US" dirty="0" err="1" smtClean="0"/>
              <a:t>না</a:t>
            </a:r>
            <a:r>
              <a:rPr lang="en-US" dirty="0" smtClean="0"/>
              <a:t>। </a:t>
            </a:r>
            <a:r>
              <a:rPr lang="en-US" dirty="0" err="1" smtClean="0"/>
              <a:t>তাই</a:t>
            </a:r>
            <a:r>
              <a:rPr lang="en-US" dirty="0" smtClean="0"/>
              <a:t> </a:t>
            </a:r>
            <a:r>
              <a:rPr lang="en-US" dirty="0" err="1" smtClean="0"/>
              <a:t>বাবা-মা</a:t>
            </a:r>
            <a:r>
              <a:rPr lang="en-US" dirty="0" smtClean="0"/>
              <a:t> </a:t>
            </a:r>
            <a:r>
              <a:rPr lang="en-US" dirty="0" err="1" smtClean="0"/>
              <a:t>সন্তানকে</a:t>
            </a:r>
            <a:r>
              <a:rPr lang="en-US" dirty="0" smtClean="0"/>
              <a:t> </a:t>
            </a:r>
            <a:r>
              <a:rPr lang="en-US" dirty="0" err="1" smtClean="0"/>
              <a:t>কিছু</a:t>
            </a:r>
            <a:r>
              <a:rPr lang="en-US" dirty="0" smtClean="0"/>
              <a:t> </a:t>
            </a:r>
            <a:r>
              <a:rPr lang="en-US" dirty="0" err="1" smtClean="0"/>
              <a:t>করতে</a:t>
            </a:r>
            <a:r>
              <a:rPr lang="en-US" dirty="0" smtClean="0"/>
              <a:t> </a:t>
            </a:r>
            <a:r>
              <a:rPr lang="en-US" dirty="0" err="1" smtClean="0"/>
              <a:t>দেখলেই</a:t>
            </a:r>
            <a:r>
              <a:rPr lang="en-US" dirty="0" smtClean="0"/>
              <a:t> </a:t>
            </a:r>
            <a:r>
              <a:rPr lang="en-US" dirty="0" err="1" smtClean="0"/>
              <a:t>নিষেধ</a:t>
            </a:r>
            <a:r>
              <a:rPr lang="en-US" dirty="0" smtClean="0"/>
              <a:t> </a:t>
            </a:r>
            <a:r>
              <a:rPr lang="en-US" dirty="0" err="1" smtClean="0"/>
              <a:t>করেন</a:t>
            </a:r>
            <a:r>
              <a:rPr lang="en-US" dirty="0" smtClean="0"/>
              <a:t>। </a:t>
            </a:r>
            <a:r>
              <a:rPr lang="en-US" dirty="0" err="1" smtClean="0"/>
              <a:t>এটা</a:t>
            </a:r>
            <a:r>
              <a:rPr lang="en-US" dirty="0" smtClean="0"/>
              <a:t> </a:t>
            </a:r>
            <a:r>
              <a:rPr lang="en-US" dirty="0" err="1" smtClean="0"/>
              <a:t>সন্তানের</a:t>
            </a:r>
            <a:r>
              <a:rPr lang="en-US" dirty="0" smtClean="0"/>
              <a:t> </a:t>
            </a:r>
            <a:r>
              <a:rPr lang="en-US" dirty="0" err="1" smtClean="0"/>
              <a:t>মনে</a:t>
            </a:r>
            <a:r>
              <a:rPr lang="en-US" dirty="0" smtClean="0"/>
              <a:t> </a:t>
            </a:r>
            <a:r>
              <a:rPr lang="en-US" dirty="0" err="1" smtClean="0"/>
              <a:t>দ্বন্ধের</a:t>
            </a:r>
            <a:r>
              <a:rPr lang="en-US" dirty="0" smtClean="0"/>
              <a:t> </a:t>
            </a:r>
            <a:r>
              <a:rPr lang="en-US" dirty="0" err="1" smtClean="0"/>
              <a:t>সৃষ্টি</a:t>
            </a:r>
            <a:r>
              <a:rPr lang="en-US" dirty="0" smtClean="0"/>
              <a:t> </a:t>
            </a:r>
            <a:r>
              <a:rPr lang="en-US" dirty="0" err="1" smtClean="0"/>
              <a:t>করে</a:t>
            </a:r>
            <a:r>
              <a:rPr lang="en-US" dirty="0" smtClean="0"/>
              <a:t> </a:t>
            </a:r>
            <a:r>
              <a:rPr lang="en-US" dirty="0" err="1" smtClean="0"/>
              <a:t>এবং</a:t>
            </a:r>
            <a:r>
              <a:rPr lang="en-US" dirty="0" smtClean="0"/>
              <a:t> </a:t>
            </a:r>
            <a:r>
              <a:rPr lang="en-US" dirty="0" err="1" smtClean="0"/>
              <a:t>তখনই</a:t>
            </a:r>
            <a:r>
              <a:rPr lang="en-US" dirty="0" smtClean="0"/>
              <a:t> </a:t>
            </a:r>
            <a:r>
              <a:rPr lang="en-US" dirty="0" err="1" smtClean="0"/>
              <a:t>সন্তানরা</a:t>
            </a:r>
            <a:r>
              <a:rPr lang="en-US" dirty="0" smtClean="0"/>
              <a:t> </a:t>
            </a:r>
            <a:r>
              <a:rPr lang="en-US" dirty="0" err="1" smtClean="0"/>
              <a:t>খারাপ</a:t>
            </a:r>
            <a:r>
              <a:rPr lang="en-US" dirty="0" smtClean="0"/>
              <a:t> </a:t>
            </a:r>
            <a:r>
              <a:rPr lang="en-US" dirty="0" err="1" smtClean="0"/>
              <a:t>হয়ে</a:t>
            </a:r>
            <a:r>
              <a:rPr lang="en-US" dirty="0" smtClean="0"/>
              <a:t> </a:t>
            </a:r>
            <a:r>
              <a:rPr lang="en-US" dirty="0" err="1" smtClean="0"/>
              <a:t>যায়</a:t>
            </a:r>
            <a:r>
              <a:rPr lang="en-US" dirty="0" smtClean="0"/>
              <a:t>। </a:t>
            </a:r>
            <a:r>
              <a:rPr lang="en-US" dirty="0" err="1" smtClean="0"/>
              <a:t>এভাবেই</a:t>
            </a:r>
            <a:r>
              <a:rPr lang="en-US" dirty="0" smtClean="0"/>
              <a:t> </a:t>
            </a:r>
            <a:r>
              <a:rPr lang="en-US" dirty="0" err="1" smtClean="0"/>
              <a:t>মা</a:t>
            </a:r>
            <a:r>
              <a:rPr lang="en-US" dirty="0" smtClean="0"/>
              <a:t> </a:t>
            </a:r>
            <a:r>
              <a:rPr lang="en-US" dirty="0" err="1" smtClean="0"/>
              <a:t>বাবা</a:t>
            </a:r>
            <a:r>
              <a:rPr lang="en-US" dirty="0" smtClean="0"/>
              <a:t> ও </a:t>
            </a:r>
            <a:r>
              <a:rPr lang="en-US" dirty="0" err="1" smtClean="0"/>
              <a:t>সন্তানের</a:t>
            </a:r>
            <a:r>
              <a:rPr lang="en-US" dirty="0" smtClean="0"/>
              <a:t> </a:t>
            </a:r>
            <a:r>
              <a:rPr lang="en-US" dirty="0" err="1" smtClean="0"/>
              <a:t>মধ্যে</a:t>
            </a:r>
            <a:r>
              <a:rPr lang="en-US" dirty="0" smtClean="0"/>
              <a:t> </a:t>
            </a:r>
            <a:r>
              <a:rPr lang="en-US" dirty="0" err="1" smtClean="0"/>
              <a:t>সংকট</a:t>
            </a:r>
            <a:r>
              <a:rPr lang="en-US" dirty="0" smtClean="0"/>
              <a:t> </a:t>
            </a:r>
            <a:r>
              <a:rPr lang="en-US" dirty="0" err="1" smtClean="0"/>
              <a:t>দেখা</a:t>
            </a:r>
            <a:r>
              <a:rPr lang="en-US" dirty="0" smtClean="0"/>
              <a:t> </a:t>
            </a:r>
            <a:r>
              <a:rPr lang="en-US" dirty="0" err="1" smtClean="0"/>
              <a:t>দেয়</a:t>
            </a:r>
            <a:r>
              <a:rPr lang="en-US" dirty="0" smtClean="0"/>
              <a:t>। </a:t>
            </a:r>
            <a:r>
              <a:rPr lang="en-US" dirty="0" err="1" smtClean="0"/>
              <a:t>কারণ</a:t>
            </a:r>
            <a:r>
              <a:rPr lang="en-US" dirty="0" smtClean="0"/>
              <a:t> </a:t>
            </a:r>
            <a:r>
              <a:rPr lang="en-US" dirty="0" err="1" smtClean="0"/>
              <a:t>মা-বাবা</a:t>
            </a:r>
            <a:r>
              <a:rPr lang="en-US" dirty="0" smtClean="0"/>
              <a:t> </a:t>
            </a:r>
            <a:r>
              <a:rPr lang="en-US" dirty="0" err="1" smtClean="0"/>
              <a:t>চায়</a:t>
            </a:r>
            <a:r>
              <a:rPr lang="en-US" dirty="0" smtClean="0"/>
              <a:t> </a:t>
            </a:r>
            <a:r>
              <a:rPr lang="en-US" dirty="0" err="1" smtClean="0"/>
              <a:t>বড়দের</a:t>
            </a:r>
            <a:r>
              <a:rPr lang="en-US" dirty="0" smtClean="0"/>
              <a:t> </a:t>
            </a:r>
            <a:r>
              <a:rPr lang="en-US" dirty="0" err="1" smtClean="0"/>
              <a:t>মত</a:t>
            </a:r>
            <a:r>
              <a:rPr lang="en-US" dirty="0" smtClean="0"/>
              <a:t> </a:t>
            </a:r>
            <a:r>
              <a:rPr lang="en-US" dirty="0" err="1" smtClean="0"/>
              <a:t>ব্যবহার</a:t>
            </a:r>
            <a:r>
              <a:rPr lang="en-US" dirty="0" smtClean="0"/>
              <a:t> </a:t>
            </a:r>
            <a:r>
              <a:rPr lang="en-US" dirty="0" err="1" smtClean="0"/>
              <a:t>কিন্তু</a:t>
            </a:r>
            <a:r>
              <a:rPr lang="en-US" dirty="0" smtClean="0"/>
              <a:t> </a:t>
            </a:r>
            <a:r>
              <a:rPr lang="en-US" dirty="0" err="1" smtClean="0"/>
              <a:t>সন্তান</a:t>
            </a:r>
            <a:r>
              <a:rPr lang="en-US" dirty="0" smtClean="0"/>
              <a:t> </a:t>
            </a:r>
            <a:r>
              <a:rPr lang="en-US" dirty="0" err="1" smtClean="0"/>
              <a:t>চায়</a:t>
            </a:r>
            <a:r>
              <a:rPr lang="en-US" dirty="0" smtClean="0"/>
              <a:t> </a:t>
            </a:r>
            <a:r>
              <a:rPr lang="en-US" dirty="0" err="1" smtClean="0"/>
              <a:t>না</a:t>
            </a:r>
            <a:r>
              <a:rPr lang="en-US" dirty="0" smtClean="0"/>
              <a:t>। </a:t>
            </a:r>
            <a:r>
              <a:rPr lang="en-US" dirty="0" err="1" smtClean="0"/>
              <a:t>আবার</a:t>
            </a:r>
            <a:r>
              <a:rPr lang="en-US" dirty="0" smtClean="0"/>
              <a:t> </a:t>
            </a:r>
            <a:r>
              <a:rPr lang="en-US" dirty="0" err="1" smtClean="0"/>
              <a:t>সন্তান</a:t>
            </a:r>
            <a:r>
              <a:rPr lang="en-US" dirty="0" smtClean="0"/>
              <a:t> </a:t>
            </a:r>
            <a:r>
              <a:rPr lang="en-US" dirty="0" err="1" smtClean="0"/>
              <a:t>চাইলে</a:t>
            </a:r>
            <a:r>
              <a:rPr lang="en-US" dirty="0" smtClean="0"/>
              <a:t> </a:t>
            </a:r>
            <a:r>
              <a:rPr lang="en-US" dirty="0" err="1" smtClean="0"/>
              <a:t>মা-বাবা</a:t>
            </a:r>
            <a:r>
              <a:rPr lang="en-US" dirty="0" smtClean="0"/>
              <a:t> </a:t>
            </a:r>
            <a:r>
              <a:rPr lang="en-US" dirty="0" err="1" smtClean="0"/>
              <a:t>চায়</a:t>
            </a:r>
            <a:r>
              <a:rPr lang="en-US" dirty="0" smtClean="0"/>
              <a:t> </a:t>
            </a:r>
            <a:r>
              <a:rPr lang="en-US" dirty="0" err="1" smtClean="0"/>
              <a:t>না</a:t>
            </a:r>
            <a:r>
              <a:rPr lang="en-US" dirty="0" smtClean="0"/>
              <a:t> </a:t>
            </a:r>
            <a:r>
              <a:rPr lang="en-US" dirty="0" err="1" smtClean="0"/>
              <a:t>এই</a:t>
            </a:r>
            <a:r>
              <a:rPr lang="en-US" dirty="0" smtClean="0"/>
              <a:t> </a:t>
            </a:r>
            <a:r>
              <a:rPr lang="en-US" dirty="0" err="1" smtClean="0"/>
              <a:t>মনোমালিন্য</a:t>
            </a:r>
            <a:r>
              <a:rPr lang="en-US" dirty="0" smtClean="0"/>
              <a:t> </a:t>
            </a:r>
            <a:r>
              <a:rPr lang="en-US" dirty="0" err="1" smtClean="0"/>
              <a:t>থেকে</a:t>
            </a:r>
            <a:r>
              <a:rPr lang="en-US" dirty="0" smtClean="0"/>
              <a:t> </a:t>
            </a:r>
            <a:r>
              <a:rPr lang="en-US" dirty="0" err="1" smtClean="0"/>
              <a:t>সংকট</a:t>
            </a:r>
            <a:r>
              <a:rPr lang="en-US" dirty="0" smtClean="0"/>
              <a:t> </a:t>
            </a:r>
            <a:r>
              <a:rPr lang="en-US" dirty="0" err="1" smtClean="0"/>
              <a:t>সৃষ্টি</a:t>
            </a:r>
            <a:r>
              <a:rPr lang="en-US" dirty="0" smtClean="0"/>
              <a:t> </a:t>
            </a:r>
            <a:r>
              <a:rPr lang="en-US" dirty="0" err="1" smtClean="0"/>
              <a:t>হয়</a:t>
            </a:r>
            <a:r>
              <a:rPr lang="en-US" dirty="0" smtClean="0"/>
              <a:t>। </a:t>
            </a:r>
          </a:p>
          <a:p>
            <a:pPr marL="0" indent="0">
              <a:buNone/>
            </a:pPr>
            <a:r>
              <a:rPr lang="en-US" dirty="0"/>
              <a:t> </a:t>
            </a:r>
            <a:r>
              <a:rPr lang="en-US" dirty="0" smtClean="0"/>
              <a:t>         ৪) </a:t>
            </a:r>
            <a:r>
              <a:rPr lang="en-US" dirty="0" err="1" smtClean="0"/>
              <a:t>স্বামী</a:t>
            </a:r>
            <a:r>
              <a:rPr lang="en-US" dirty="0" smtClean="0"/>
              <a:t> ও </a:t>
            </a:r>
            <a:r>
              <a:rPr lang="en-US" dirty="0" err="1" smtClean="0"/>
              <a:t>স্ত্রীর</a:t>
            </a:r>
            <a:r>
              <a:rPr lang="en-US" dirty="0" smtClean="0"/>
              <a:t> </a:t>
            </a:r>
            <a:r>
              <a:rPr lang="en-US" dirty="0" err="1" smtClean="0"/>
              <a:t>মধ্যেও</a:t>
            </a:r>
            <a:r>
              <a:rPr lang="en-US" dirty="0" smtClean="0"/>
              <a:t> </a:t>
            </a:r>
            <a:r>
              <a:rPr lang="en-US" dirty="0" err="1" smtClean="0"/>
              <a:t>সংকট</a:t>
            </a:r>
            <a:r>
              <a:rPr lang="en-US" dirty="0" smtClean="0"/>
              <a:t> </a:t>
            </a:r>
            <a:r>
              <a:rPr lang="en-US" dirty="0" err="1" smtClean="0"/>
              <a:t>দেখা</a:t>
            </a:r>
            <a:r>
              <a:rPr lang="en-US" dirty="0" smtClean="0"/>
              <a:t> </a:t>
            </a:r>
            <a:r>
              <a:rPr lang="en-US" dirty="0" err="1" smtClean="0"/>
              <a:t>দেয়ঃ</a:t>
            </a:r>
            <a:r>
              <a:rPr lang="en-US" dirty="0" smtClean="0"/>
              <a:t>- </a:t>
            </a:r>
            <a:r>
              <a:rPr lang="en-US" dirty="0" err="1" smtClean="0"/>
              <a:t>বিয়ের</a:t>
            </a:r>
            <a:r>
              <a:rPr lang="en-US" dirty="0" smtClean="0"/>
              <a:t> </a:t>
            </a:r>
            <a:r>
              <a:rPr lang="en-US" dirty="0" err="1" smtClean="0"/>
              <a:t>পর</a:t>
            </a:r>
            <a:r>
              <a:rPr lang="en-US" dirty="0" smtClean="0"/>
              <a:t> </a:t>
            </a:r>
            <a:r>
              <a:rPr lang="en-US" dirty="0" err="1" smtClean="0"/>
              <a:t>দেখা</a:t>
            </a:r>
            <a:r>
              <a:rPr lang="en-US" dirty="0" smtClean="0"/>
              <a:t> </a:t>
            </a:r>
            <a:r>
              <a:rPr lang="en-US" dirty="0" err="1" smtClean="0"/>
              <a:t>যায়</a:t>
            </a:r>
            <a:r>
              <a:rPr lang="en-US" dirty="0" smtClean="0"/>
              <a:t> </a:t>
            </a:r>
            <a:r>
              <a:rPr lang="en-US" dirty="0" err="1" smtClean="0"/>
              <a:t>স্বামীর</a:t>
            </a:r>
            <a:r>
              <a:rPr lang="en-US" dirty="0" smtClean="0"/>
              <a:t> </a:t>
            </a:r>
            <a:r>
              <a:rPr lang="en-US" dirty="0" err="1" smtClean="0"/>
              <a:t>চিন্তাধারা</a:t>
            </a:r>
            <a:r>
              <a:rPr lang="en-US" dirty="0" smtClean="0"/>
              <a:t> </a:t>
            </a:r>
            <a:r>
              <a:rPr lang="en-US" dirty="0" err="1" smtClean="0"/>
              <a:t>একরকম</a:t>
            </a:r>
            <a:r>
              <a:rPr lang="en-US" dirty="0" smtClean="0"/>
              <a:t> ও </a:t>
            </a:r>
            <a:r>
              <a:rPr lang="en-US" dirty="0" err="1" smtClean="0"/>
              <a:t>স্ত্রীর</a:t>
            </a:r>
            <a:r>
              <a:rPr lang="en-US" dirty="0" smtClean="0"/>
              <a:t> </a:t>
            </a:r>
            <a:r>
              <a:rPr lang="en-US" dirty="0" err="1" smtClean="0"/>
              <a:t>চিন্তাধারা</a:t>
            </a:r>
            <a:r>
              <a:rPr lang="en-US" dirty="0" smtClean="0"/>
              <a:t> </a:t>
            </a:r>
            <a:r>
              <a:rPr lang="en-US" dirty="0" err="1" smtClean="0"/>
              <a:t>অন্য</a:t>
            </a:r>
            <a:r>
              <a:rPr lang="en-US" dirty="0" smtClean="0"/>
              <a:t> </a:t>
            </a:r>
            <a:r>
              <a:rPr lang="en-US" dirty="0" err="1" smtClean="0"/>
              <a:t>রকম</a:t>
            </a:r>
            <a:r>
              <a:rPr lang="en-US" dirty="0" smtClean="0"/>
              <a:t>। </a:t>
            </a:r>
            <a:r>
              <a:rPr lang="en-US" dirty="0" err="1" smtClean="0"/>
              <a:t>এই</a:t>
            </a:r>
            <a:r>
              <a:rPr lang="en-US" dirty="0" smtClean="0"/>
              <a:t> </a:t>
            </a:r>
            <a:r>
              <a:rPr lang="en-US" dirty="0" err="1" smtClean="0"/>
              <a:t>বিপরীত</a:t>
            </a:r>
            <a:r>
              <a:rPr lang="en-US" dirty="0" smtClean="0"/>
              <a:t> </a:t>
            </a:r>
            <a:r>
              <a:rPr lang="en-US" dirty="0" err="1" smtClean="0"/>
              <a:t>চিন্তাধারার</a:t>
            </a:r>
            <a:r>
              <a:rPr lang="en-US" dirty="0" smtClean="0"/>
              <a:t> </a:t>
            </a:r>
            <a:r>
              <a:rPr lang="en-US" dirty="0" err="1" smtClean="0"/>
              <a:t>জন্য</a:t>
            </a:r>
            <a:r>
              <a:rPr lang="en-US" dirty="0" smtClean="0"/>
              <a:t> </a:t>
            </a:r>
            <a:r>
              <a:rPr lang="en-US" dirty="0" err="1" smtClean="0"/>
              <a:t>তখন</a:t>
            </a:r>
            <a:r>
              <a:rPr lang="en-US" dirty="0" smtClean="0"/>
              <a:t> </a:t>
            </a:r>
            <a:r>
              <a:rPr lang="en-US" dirty="0" err="1" smtClean="0"/>
              <a:t>সমস্যা</a:t>
            </a:r>
            <a:r>
              <a:rPr lang="en-US" dirty="0" smtClean="0"/>
              <a:t> </a:t>
            </a:r>
            <a:r>
              <a:rPr lang="en-US" dirty="0" err="1" smtClean="0"/>
              <a:t>সৃষ্টি</a:t>
            </a:r>
            <a:r>
              <a:rPr lang="en-US" dirty="0" smtClean="0"/>
              <a:t> </a:t>
            </a:r>
            <a:r>
              <a:rPr lang="en-US" dirty="0" err="1" smtClean="0"/>
              <a:t>হয়</a:t>
            </a:r>
            <a:r>
              <a:rPr lang="en-US" dirty="0" smtClean="0"/>
              <a:t>। </a:t>
            </a:r>
            <a:r>
              <a:rPr lang="en-US" dirty="0" err="1" smtClean="0"/>
              <a:t>আমাদের</a:t>
            </a:r>
            <a:r>
              <a:rPr lang="en-US" dirty="0" smtClean="0"/>
              <a:t> </a:t>
            </a:r>
            <a:r>
              <a:rPr lang="en-US" dirty="0" err="1" smtClean="0"/>
              <a:t>দেশে</a:t>
            </a:r>
            <a:r>
              <a:rPr lang="en-US" dirty="0" smtClean="0"/>
              <a:t> </a:t>
            </a:r>
            <a:r>
              <a:rPr lang="en-US" dirty="0" err="1" smtClean="0"/>
              <a:t>স্ত্রীরা</a:t>
            </a:r>
            <a:r>
              <a:rPr lang="en-US" dirty="0" smtClean="0"/>
              <a:t> </a:t>
            </a:r>
            <a:r>
              <a:rPr lang="en-US" dirty="0" err="1" smtClean="0"/>
              <a:t>সহজেই</a:t>
            </a:r>
            <a:r>
              <a:rPr lang="en-US" dirty="0" smtClean="0"/>
              <a:t> </a:t>
            </a:r>
            <a:r>
              <a:rPr lang="en-US" dirty="0" err="1" smtClean="0"/>
              <a:t>কিছু</a:t>
            </a:r>
            <a:r>
              <a:rPr lang="en-US" dirty="0" smtClean="0"/>
              <a:t> </a:t>
            </a:r>
            <a:r>
              <a:rPr lang="en-US" dirty="0" err="1" smtClean="0"/>
              <a:t>মেনে</a:t>
            </a:r>
            <a:r>
              <a:rPr lang="en-US" dirty="0" smtClean="0"/>
              <a:t> </a:t>
            </a:r>
            <a:r>
              <a:rPr lang="en-US" dirty="0" err="1" smtClean="0"/>
              <a:t>নেয়</a:t>
            </a:r>
            <a:r>
              <a:rPr lang="en-US" dirty="0" smtClean="0"/>
              <a:t> </a:t>
            </a:r>
            <a:r>
              <a:rPr lang="en-US" dirty="0" err="1" smtClean="0"/>
              <a:t>বলে</a:t>
            </a:r>
            <a:r>
              <a:rPr lang="en-US" dirty="0" smtClean="0"/>
              <a:t> </a:t>
            </a:r>
            <a:r>
              <a:rPr lang="en-US" dirty="0" err="1" smtClean="0"/>
              <a:t>এই</a:t>
            </a:r>
            <a:r>
              <a:rPr lang="en-US" dirty="0" smtClean="0"/>
              <a:t> </a:t>
            </a:r>
            <a:r>
              <a:rPr lang="en-US" dirty="0" err="1" smtClean="0"/>
              <a:t>ধরণের</a:t>
            </a:r>
            <a:r>
              <a:rPr lang="en-US" dirty="0" smtClean="0"/>
              <a:t> </a:t>
            </a:r>
            <a:r>
              <a:rPr lang="en-US" dirty="0" err="1" smtClean="0"/>
              <a:t>সংকট</a:t>
            </a:r>
            <a:r>
              <a:rPr lang="en-US" dirty="0" smtClean="0"/>
              <a:t> </a:t>
            </a:r>
            <a:r>
              <a:rPr lang="en-US" dirty="0" err="1" smtClean="0"/>
              <a:t>তেমন</a:t>
            </a:r>
            <a:r>
              <a:rPr lang="en-US" dirty="0" smtClean="0"/>
              <a:t> </a:t>
            </a:r>
            <a:r>
              <a:rPr lang="en-US" dirty="0" err="1" smtClean="0"/>
              <a:t>একটা</a:t>
            </a:r>
            <a:r>
              <a:rPr lang="en-US" dirty="0" smtClean="0"/>
              <a:t> </a:t>
            </a:r>
            <a:r>
              <a:rPr lang="en-US" dirty="0" err="1" smtClean="0"/>
              <a:t>দেখা</a:t>
            </a:r>
            <a:r>
              <a:rPr lang="en-US" dirty="0" smtClean="0"/>
              <a:t> </a:t>
            </a:r>
            <a:r>
              <a:rPr lang="en-US" dirty="0" err="1" smtClean="0"/>
              <a:t>যায়</a:t>
            </a:r>
            <a:r>
              <a:rPr lang="en-US" dirty="0" smtClean="0"/>
              <a:t> </a:t>
            </a:r>
            <a:r>
              <a:rPr lang="en-US" dirty="0" err="1" smtClean="0"/>
              <a:t>না</a:t>
            </a:r>
            <a:r>
              <a:rPr lang="en-US" dirty="0" smtClean="0"/>
              <a:t>। </a:t>
            </a:r>
            <a:r>
              <a:rPr lang="en-US" dirty="0" err="1" smtClean="0"/>
              <a:t>কিন্তু</a:t>
            </a:r>
            <a:r>
              <a:rPr lang="en-US" dirty="0" smtClean="0"/>
              <a:t> </a:t>
            </a:r>
            <a:r>
              <a:rPr lang="en-US" dirty="0" err="1" smtClean="0"/>
              <a:t>পাশ্চাত্য</a:t>
            </a:r>
            <a:r>
              <a:rPr lang="en-US" dirty="0" smtClean="0"/>
              <a:t> </a:t>
            </a:r>
            <a:r>
              <a:rPr lang="en-US" dirty="0" err="1" smtClean="0"/>
              <a:t>সমাজে</a:t>
            </a:r>
            <a:r>
              <a:rPr lang="en-US" dirty="0" smtClean="0"/>
              <a:t> </a:t>
            </a:r>
            <a:r>
              <a:rPr lang="en-US" dirty="0" err="1" smtClean="0"/>
              <a:t>স্ত্রীরা</a:t>
            </a:r>
            <a:r>
              <a:rPr lang="en-US" dirty="0" smtClean="0"/>
              <a:t> </a:t>
            </a:r>
            <a:r>
              <a:rPr lang="en-US" dirty="0" err="1" smtClean="0"/>
              <a:t>সহজে</a:t>
            </a:r>
            <a:r>
              <a:rPr lang="en-US" dirty="0" smtClean="0"/>
              <a:t> </a:t>
            </a:r>
            <a:r>
              <a:rPr lang="en-US" dirty="0" err="1" smtClean="0"/>
              <a:t>সব</a:t>
            </a:r>
            <a:r>
              <a:rPr lang="en-US" dirty="0" smtClean="0"/>
              <a:t> </a:t>
            </a:r>
            <a:r>
              <a:rPr lang="en-US" dirty="0" err="1" smtClean="0"/>
              <a:t>কিছু</a:t>
            </a:r>
            <a:r>
              <a:rPr lang="en-US" dirty="0" smtClean="0"/>
              <a:t> </a:t>
            </a:r>
            <a:r>
              <a:rPr lang="en-US" dirty="0" err="1" smtClean="0"/>
              <a:t>মেনে</a:t>
            </a:r>
            <a:r>
              <a:rPr lang="en-US" dirty="0" smtClean="0"/>
              <a:t> </a:t>
            </a:r>
            <a:r>
              <a:rPr lang="en-US" dirty="0" err="1" smtClean="0"/>
              <a:t>নেয়</a:t>
            </a:r>
            <a:r>
              <a:rPr lang="en-US" dirty="0" smtClean="0"/>
              <a:t> </a:t>
            </a:r>
            <a:r>
              <a:rPr lang="en-US" dirty="0" err="1" smtClean="0"/>
              <a:t>না</a:t>
            </a:r>
            <a:r>
              <a:rPr lang="en-US" dirty="0" smtClean="0"/>
              <a:t>। </a:t>
            </a:r>
            <a:r>
              <a:rPr lang="en-US" dirty="0" err="1" smtClean="0"/>
              <a:t>ফলে</a:t>
            </a:r>
            <a:r>
              <a:rPr lang="en-US" dirty="0" smtClean="0"/>
              <a:t> </a:t>
            </a:r>
            <a:r>
              <a:rPr lang="en-US" dirty="0" err="1" smtClean="0"/>
              <a:t>শুরুতেই</a:t>
            </a:r>
            <a:r>
              <a:rPr lang="en-US" dirty="0" smtClean="0"/>
              <a:t> </a:t>
            </a:r>
            <a:r>
              <a:rPr lang="en-US" dirty="0" err="1" smtClean="0"/>
              <a:t>সমস্যা</a:t>
            </a:r>
            <a:r>
              <a:rPr lang="en-US" dirty="0" smtClean="0"/>
              <a:t> </a:t>
            </a:r>
            <a:r>
              <a:rPr lang="en-US" dirty="0" err="1" smtClean="0"/>
              <a:t>সৃষ্টি</a:t>
            </a:r>
            <a:r>
              <a:rPr lang="en-US" dirty="0" smtClean="0"/>
              <a:t> </a:t>
            </a:r>
            <a:r>
              <a:rPr lang="en-US" dirty="0" err="1" smtClean="0"/>
              <a:t>হয়</a:t>
            </a:r>
            <a:r>
              <a:rPr lang="en-US" dirty="0" smtClean="0"/>
              <a:t>। </a:t>
            </a:r>
            <a:r>
              <a:rPr lang="en-US" dirty="0" err="1" smtClean="0"/>
              <a:t>আবার</a:t>
            </a:r>
            <a:r>
              <a:rPr lang="en-US" dirty="0" smtClean="0"/>
              <a:t> </a:t>
            </a:r>
            <a:r>
              <a:rPr lang="en-US" dirty="0" err="1" smtClean="0"/>
              <a:t>দেখা</a:t>
            </a:r>
            <a:r>
              <a:rPr lang="en-US" dirty="0" smtClean="0"/>
              <a:t> </a:t>
            </a:r>
            <a:r>
              <a:rPr lang="en-US" dirty="0" err="1" smtClean="0"/>
              <a:t>যায়</a:t>
            </a:r>
            <a:r>
              <a:rPr lang="en-US" dirty="0" smtClean="0"/>
              <a:t> </a:t>
            </a:r>
            <a:r>
              <a:rPr lang="en-US" dirty="0" err="1" smtClean="0"/>
              <a:t>পরবর্তীতে</a:t>
            </a:r>
            <a:r>
              <a:rPr lang="en-US" dirty="0" smtClean="0"/>
              <a:t> </a:t>
            </a:r>
            <a:r>
              <a:rPr lang="en-US" dirty="0" err="1" smtClean="0"/>
              <a:t>যদি</a:t>
            </a:r>
            <a:r>
              <a:rPr lang="en-US" dirty="0" smtClean="0"/>
              <a:t> </a:t>
            </a:r>
            <a:r>
              <a:rPr lang="en-US" dirty="0" err="1" smtClean="0"/>
              <a:t>স্বামীর</a:t>
            </a:r>
            <a:r>
              <a:rPr lang="en-US" dirty="0" smtClean="0"/>
              <a:t> </a:t>
            </a:r>
            <a:r>
              <a:rPr lang="en-US" dirty="0" err="1" smtClean="0"/>
              <a:t>ব্যবহার</a:t>
            </a:r>
            <a:r>
              <a:rPr lang="en-US" dirty="0" smtClean="0"/>
              <a:t> </a:t>
            </a:r>
            <a:r>
              <a:rPr lang="en-US" dirty="0" err="1" smtClean="0"/>
              <a:t>কোন</a:t>
            </a:r>
            <a:r>
              <a:rPr lang="en-US" dirty="0" smtClean="0"/>
              <a:t> </a:t>
            </a:r>
            <a:r>
              <a:rPr lang="en-US" dirty="0" err="1" smtClean="0"/>
              <a:t>ব্যতিক্রম</a:t>
            </a:r>
            <a:r>
              <a:rPr lang="en-US" dirty="0" smtClean="0"/>
              <a:t> </a:t>
            </a:r>
            <a:r>
              <a:rPr lang="en-US" dirty="0" err="1" smtClean="0"/>
              <a:t>দেখা</a:t>
            </a:r>
            <a:r>
              <a:rPr lang="en-US" dirty="0" smtClean="0"/>
              <a:t> </a:t>
            </a:r>
            <a:r>
              <a:rPr lang="en-US" dirty="0" err="1" smtClean="0"/>
              <a:t>যায়</a:t>
            </a:r>
            <a:r>
              <a:rPr lang="en-US" dirty="0" smtClean="0"/>
              <a:t> </a:t>
            </a:r>
            <a:r>
              <a:rPr lang="en-US" dirty="0" err="1" smtClean="0"/>
              <a:t>তখন</a:t>
            </a:r>
            <a:r>
              <a:rPr lang="en-US" dirty="0" smtClean="0"/>
              <a:t> </a:t>
            </a:r>
            <a:r>
              <a:rPr lang="en-US" dirty="0" err="1" smtClean="0"/>
              <a:t>স্ত্রী</a:t>
            </a:r>
            <a:r>
              <a:rPr lang="en-US" dirty="0" smtClean="0"/>
              <a:t> </a:t>
            </a:r>
            <a:r>
              <a:rPr lang="en-US" dirty="0" err="1" smtClean="0"/>
              <a:t>সেই</a:t>
            </a:r>
            <a:r>
              <a:rPr lang="en-US" dirty="0" smtClean="0"/>
              <a:t> </a:t>
            </a:r>
            <a:r>
              <a:rPr lang="en-US" dirty="0" err="1" smtClean="0"/>
              <a:t>ব্যবহার</a:t>
            </a:r>
            <a:r>
              <a:rPr lang="en-US" dirty="0" smtClean="0"/>
              <a:t> </a:t>
            </a:r>
            <a:r>
              <a:rPr lang="en-US" dirty="0" err="1" smtClean="0"/>
              <a:t>মেনে</a:t>
            </a:r>
            <a:r>
              <a:rPr lang="en-US" dirty="0" smtClean="0"/>
              <a:t> </a:t>
            </a:r>
            <a:r>
              <a:rPr lang="en-US" dirty="0" err="1" smtClean="0"/>
              <a:t>নিতে</a:t>
            </a:r>
            <a:r>
              <a:rPr lang="en-US" dirty="0" smtClean="0"/>
              <a:t> </a:t>
            </a:r>
            <a:r>
              <a:rPr lang="en-US" dirty="0" err="1" smtClean="0"/>
              <a:t>চায়না</a:t>
            </a:r>
            <a:r>
              <a:rPr lang="en-US" dirty="0" smtClean="0"/>
              <a:t> </a:t>
            </a:r>
            <a:r>
              <a:rPr lang="en-US" dirty="0" err="1" smtClean="0"/>
              <a:t>তখনই</a:t>
            </a:r>
            <a:r>
              <a:rPr lang="en-US" dirty="0" smtClean="0"/>
              <a:t> </a:t>
            </a:r>
            <a:r>
              <a:rPr lang="en-US" dirty="0" err="1" smtClean="0"/>
              <a:t>পরিবারে</a:t>
            </a:r>
            <a:r>
              <a:rPr lang="en-US" dirty="0" smtClean="0"/>
              <a:t> </a:t>
            </a:r>
            <a:r>
              <a:rPr lang="en-US" dirty="0" err="1" smtClean="0"/>
              <a:t>বিপর্যয়</a:t>
            </a:r>
            <a:r>
              <a:rPr lang="en-US" dirty="0" smtClean="0"/>
              <a:t> </a:t>
            </a:r>
            <a:r>
              <a:rPr lang="en-US" dirty="0" err="1" smtClean="0"/>
              <a:t>সৃষ্টি</a:t>
            </a:r>
            <a:r>
              <a:rPr lang="en-US" dirty="0" smtClean="0"/>
              <a:t> </a:t>
            </a:r>
            <a:r>
              <a:rPr lang="en-US" dirty="0" err="1" smtClean="0"/>
              <a:t>হয়</a:t>
            </a:r>
            <a:r>
              <a:rPr lang="en-US" dirty="0" smtClean="0"/>
              <a:t>। </a:t>
            </a:r>
            <a:endParaRPr lang="en-SG" dirty="0"/>
          </a:p>
        </p:txBody>
      </p:sp>
    </p:spTree>
    <p:extLst>
      <p:ext uri="{BB962C8B-B14F-4D97-AF65-F5344CB8AC3E}">
        <p14:creationId xmlns:p14="http://schemas.microsoft.com/office/powerpoint/2010/main" val="3482046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70000" lnSpcReduction="20000"/>
          </a:bodyPr>
          <a:lstStyle/>
          <a:p>
            <a:pPr marL="0" indent="0">
              <a:buNone/>
            </a:pPr>
            <a:r>
              <a:rPr lang="bn-IN" dirty="0" smtClean="0"/>
              <a:t>৫)</a:t>
            </a:r>
            <a:r>
              <a:rPr lang="en-US" dirty="0" smtClean="0"/>
              <a:t>Disgrace:-  </a:t>
            </a:r>
            <a:r>
              <a:rPr lang="en-US" dirty="0" err="1" smtClean="0"/>
              <a:t>এর</a:t>
            </a:r>
            <a:r>
              <a:rPr lang="en-US" dirty="0" smtClean="0"/>
              <a:t> </a:t>
            </a:r>
            <a:r>
              <a:rPr lang="en-US" dirty="0" err="1" smtClean="0"/>
              <a:t>অর্থ</a:t>
            </a:r>
            <a:r>
              <a:rPr lang="en-US" dirty="0" smtClean="0"/>
              <a:t> </a:t>
            </a:r>
            <a:r>
              <a:rPr lang="en-US" dirty="0" err="1" smtClean="0"/>
              <a:t>অসম্মান</a:t>
            </a:r>
            <a:r>
              <a:rPr lang="en-US" dirty="0" smtClean="0"/>
              <a:t>। </a:t>
            </a:r>
            <a:r>
              <a:rPr lang="en-US" dirty="0" err="1" smtClean="0"/>
              <a:t>অনেক</a:t>
            </a:r>
            <a:r>
              <a:rPr lang="en-US" dirty="0" smtClean="0"/>
              <a:t> </a:t>
            </a:r>
            <a:r>
              <a:rPr lang="en-US" dirty="0" err="1" smtClean="0"/>
              <a:t>সময়</a:t>
            </a:r>
            <a:r>
              <a:rPr lang="en-US" dirty="0" smtClean="0"/>
              <a:t> </a:t>
            </a:r>
            <a:r>
              <a:rPr lang="en-US" dirty="0" err="1" smtClean="0"/>
              <a:t>পরিবারের</a:t>
            </a:r>
            <a:r>
              <a:rPr lang="en-US" dirty="0" smtClean="0"/>
              <a:t> </a:t>
            </a:r>
            <a:r>
              <a:rPr lang="en-US" dirty="0" err="1" smtClean="0"/>
              <a:t>কোন</a:t>
            </a:r>
            <a:r>
              <a:rPr lang="en-US" dirty="0" smtClean="0"/>
              <a:t> </a:t>
            </a:r>
            <a:r>
              <a:rPr lang="en-US" dirty="0" err="1" smtClean="0"/>
              <a:t>সদস্য</a:t>
            </a:r>
            <a:r>
              <a:rPr lang="en-US" dirty="0" smtClean="0"/>
              <a:t> </a:t>
            </a:r>
            <a:r>
              <a:rPr lang="en-US" dirty="0" err="1" smtClean="0"/>
              <a:t>হয়তো</a:t>
            </a:r>
            <a:r>
              <a:rPr lang="en-US" dirty="0" smtClean="0"/>
              <a:t> </a:t>
            </a:r>
            <a:r>
              <a:rPr lang="en-US" dirty="0" err="1" smtClean="0"/>
              <a:t>এমন</a:t>
            </a:r>
            <a:r>
              <a:rPr lang="en-US" dirty="0" smtClean="0"/>
              <a:t> </a:t>
            </a:r>
            <a:r>
              <a:rPr lang="en-US" dirty="0" err="1" smtClean="0"/>
              <a:t>কোন</a:t>
            </a:r>
            <a:r>
              <a:rPr lang="en-US" dirty="0" smtClean="0"/>
              <a:t> </a:t>
            </a:r>
            <a:r>
              <a:rPr lang="en-US" dirty="0" err="1" smtClean="0"/>
              <a:t>কাজ</a:t>
            </a:r>
            <a:r>
              <a:rPr lang="en-US" dirty="0" smtClean="0"/>
              <a:t> </a:t>
            </a:r>
            <a:r>
              <a:rPr lang="en-US" dirty="0" err="1" smtClean="0"/>
              <a:t>করে</a:t>
            </a:r>
            <a:r>
              <a:rPr lang="en-US" dirty="0" smtClean="0"/>
              <a:t> </a:t>
            </a:r>
            <a:r>
              <a:rPr lang="en-US" dirty="0" err="1" smtClean="0"/>
              <a:t>বসে</a:t>
            </a:r>
            <a:r>
              <a:rPr lang="en-US" dirty="0" smtClean="0"/>
              <a:t> </a:t>
            </a:r>
            <a:r>
              <a:rPr lang="en-US" dirty="0" err="1" smtClean="0"/>
              <a:t>জার</a:t>
            </a:r>
            <a:r>
              <a:rPr lang="en-US" dirty="0" smtClean="0"/>
              <a:t> </a:t>
            </a:r>
            <a:r>
              <a:rPr lang="en-US" dirty="0" err="1" smtClean="0"/>
              <a:t>ফলে</a:t>
            </a:r>
            <a:r>
              <a:rPr lang="en-US" dirty="0" smtClean="0"/>
              <a:t> </a:t>
            </a:r>
            <a:r>
              <a:rPr lang="en-US" dirty="0" err="1" smtClean="0"/>
              <a:t>পরিবারের</a:t>
            </a:r>
            <a:r>
              <a:rPr lang="en-US" dirty="0" smtClean="0"/>
              <a:t> </a:t>
            </a:r>
            <a:r>
              <a:rPr lang="en-US" dirty="0" err="1" smtClean="0"/>
              <a:t>অন্যান্য</a:t>
            </a:r>
            <a:r>
              <a:rPr lang="en-US" dirty="0" smtClean="0"/>
              <a:t> </a:t>
            </a:r>
            <a:r>
              <a:rPr lang="en-US" dirty="0" err="1" smtClean="0"/>
              <a:t>সদস্যদের</a:t>
            </a:r>
            <a:r>
              <a:rPr lang="en-US" dirty="0" smtClean="0"/>
              <a:t> </a:t>
            </a:r>
            <a:r>
              <a:rPr lang="en-US" dirty="0" err="1" smtClean="0"/>
              <a:t>অপমানিত</a:t>
            </a:r>
            <a:r>
              <a:rPr lang="en-US" dirty="0" smtClean="0"/>
              <a:t> </a:t>
            </a:r>
            <a:r>
              <a:rPr lang="en-US" dirty="0" err="1" smtClean="0"/>
              <a:t>হতে</a:t>
            </a:r>
            <a:r>
              <a:rPr lang="en-US" dirty="0" smtClean="0"/>
              <a:t> </a:t>
            </a:r>
            <a:r>
              <a:rPr lang="en-US" dirty="0" err="1" smtClean="0"/>
              <a:t>হয়</a:t>
            </a:r>
            <a:r>
              <a:rPr lang="en-US" dirty="0" smtClean="0"/>
              <a:t>। </a:t>
            </a:r>
            <a:r>
              <a:rPr lang="en-US" dirty="0" err="1" smtClean="0"/>
              <a:t>অন্যের</a:t>
            </a:r>
            <a:r>
              <a:rPr lang="en-US" dirty="0" smtClean="0"/>
              <a:t> </a:t>
            </a:r>
            <a:r>
              <a:rPr lang="en-US" dirty="0" err="1" smtClean="0"/>
              <a:t>কাছে</a:t>
            </a:r>
            <a:r>
              <a:rPr lang="en-US" dirty="0" smtClean="0"/>
              <a:t> </a:t>
            </a:r>
            <a:r>
              <a:rPr lang="en-US" dirty="0" err="1" smtClean="0"/>
              <a:t>লজ্জায়</a:t>
            </a:r>
            <a:r>
              <a:rPr lang="en-US" dirty="0" smtClean="0"/>
              <a:t> </a:t>
            </a:r>
            <a:r>
              <a:rPr lang="en-US" dirty="0" err="1" smtClean="0"/>
              <a:t>পড়তে</a:t>
            </a:r>
            <a:r>
              <a:rPr lang="en-US" dirty="0" smtClean="0"/>
              <a:t> </a:t>
            </a:r>
            <a:r>
              <a:rPr lang="en-US" dirty="0" err="1" smtClean="0"/>
              <a:t>হয়</a:t>
            </a:r>
            <a:r>
              <a:rPr lang="en-US" dirty="0" smtClean="0"/>
              <a:t> </a:t>
            </a:r>
            <a:r>
              <a:rPr lang="en-US" dirty="0" err="1" smtClean="0"/>
              <a:t>হয়</a:t>
            </a:r>
            <a:r>
              <a:rPr lang="en-US" dirty="0" smtClean="0"/>
              <a:t>। </a:t>
            </a:r>
            <a:r>
              <a:rPr lang="en-US" dirty="0" err="1" smtClean="0"/>
              <a:t>সমাজের</a:t>
            </a:r>
            <a:r>
              <a:rPr lang="en-US" dirty="0" smtClean="0"/>
              <a:t> </a:t>
            </a:r>
            <a:r>
              <a:rPr lang="en-US" dirty="0" err="1" smtClean="0"/>
              <a:t>নিকট</a:t>
            </a:r>
            <a:r>
              <a:rPr lang="en-US" dirty="0" smtClean="0"/>
              <a:t> </a:t>
            </a:r>
            <a:r>
              <a:rPr lang="en-US" dirty="0" err="1" smtClean="0"/>
              <a:t>হেয়</a:t>
            </a:r>
            <a:r>
              <a:rPr lang="en-US" dirty="0" smtClean="0"/>
              <a:t> </a:t>
            </a:r>
            <a:r>
              <a:rPr lang="en-US" dirty="0" err="1" smtClean="0"/>
              <a:t>প্রতিপন্ন</a:t>
            </a:r>
            <a:r>
              <a:rPr lang="en-US" dirty="0" smtClean="0"/>
              <a:t> </a:t>
            </a:r>
            <a:r>
              <a:rPr lang="en-US" dirty="0" err="1" smtClean="0"/>
              <a:t>হতে</a:t>
            </a:r>
            <a:r>
              <a:rPr lang="en-US" dirty="0" smtClean="0"/>
              <a:t> </a:t>
            </a:r>
            <a:r>
              <a:rPr lang="en-US" dirty="0" err="1" smtClean="0"/>
              <a:t>হয়</a:t>
            </a:r>
            <a:r>
              <a:rPr lang="en-US" dirty="0" smtClean="0"/>
              <a:t>। </a:t>
            </a:r>
          </a:p>
          <a:p>
            <a:pPr marL="0" indent="0">
              <a:buNone/>
            </a:pPr>
            <a:r>
              <a:rPr lang="en-US" dirty="0"/>
              <a:t> </a:t>
            </a:r>
            <a:r>
              <a:rPr lang="en-US" dirty="0" smtClean="0"/>
              <a:t>                    </a:t>
            </a:r>
            <a:r>
              <a:rPr lang="en-US" dirty="0" err="1" smtClean="0"/>
              <a:t>যে</a:t>
            </a:r>
            <a:r>
              <a:rPr lang="en-US" dirty="0" smtClean="0"/>
              <a:t> </a:t>
            </a:r>
            <a:r>
              <a:rPr lang="en-US" dirty="0" err="1" smtClean="0"/>
              <a:t>সমস্ত</a:t>
            </a:r>
            <a:r>
              <a:rPr lang="en-US" dirty="0" smtClean="0"/>
              <a:t> </a:t>
            </a:r>
            <a:r>
              <a:rPr lang="en-US" dirty="0" err="1" smtClean="0"/>
              <a:t>কারনে</a:t>
            </a:r>
            <a:r>
              <a:rPr lang="en-US" dirty="0" smtClean="0"/>
              <a:t> </a:t>
            </a:r>
            <a:r>
              <a:rPr lang="en-US" dirty="0" err="1" smtClean="0"/>
              <a:t>পরিবারকে</a:t>
            </a:r>
            <a:r>
              <a:rPr lang="en-US" dirty="0" smtClean="0"/>
              <a:t> </a:t>
            </a:r>
            <a:r>
              <a:rPr lang="en-US" dirty="0" err="1" smtClean="0"/>
              <a:t>অপমানিত</a:t>
            </a:r>
            <a:r>
              <a:rPr lang="en-US" dirty="0" smtClean="0"/>
              <a:t> </a:t>
            </a:r>
            <a:r>
              <a:rPr lang="en-US" dirty="0" err="1" smtClean="0"/>
              <a:t>হতে</a:t>
            </a:r>
            <a:r>
              <a:rPr lang="en-US" dirty="0" smtClean="0"/>
              <a:t> </a:t>
            </a:r>
            <a:r>
              <a:rPr lang="en-US" dirty="0" err="1" smtClean="0"/>
              <a:t>হয়</a:t>
            </a:r>
            <a:r>
              <a:rPr lang="en-US" dirty="0" smtClean="0"/>
              <a:t> </a:t>
            </a:r>
            <a:r>
              <a:rPr lang="en-US" dirty="0" err="1" smtClean="0"/>
              <a:t>সেগুলি</a:t>
            </a:r>
            <a:r>
              <a:rPr lang="en-US" dirty="0" smtClean="0"/>
              <a:t> </a:t>
            </a:r>
            <a:r>
              <a:rPr lang="en-US" dirty="0" err="1" smtClean="0"/>
              <a:t>নিম্নে</a:t>
            </a:r>
            <a:r>
              <a:rPr lang="en-US" dirty="0" smtClean="0"/>
              <a:t> </a:t>
            </a:r>
            <a:r>
              <a:rPr lang="en-US" dirty="0" err="1" smtClean="0"/>
              <a:t>দেয়া</a:t>
            </a:r>
            <a:r>
              <a:rPr lang="en-US" dirty="0" smtClean="0"/>
              <a:t> </a:t>
            </a:r>
            <a:r>
              <a:rPr lang="en-US" dirty="0" err="1" smtClean="0"/>
              <a:t>হলোঃ</a:t>
            </a:r>
            <a:r>
              <a:rPr lang="en-US" dirty="0" smtClean="0"/>
              <a:t>-</a:t>
            </a:r>
          </a:p>
          <a:p>
            <a:pPr marL="0" indent="0">
              <a:buNone/>
            </a:pPr>
            <a:r>
              <a:rPr lang="en-US" dirty="0"/>
              <a:t> </a:t>
            </a:r>
            <a:r>
              <a:rPr lang="en-US" dirty="0" smtClean="0"/>
              <a:t>             ।) </a:t>
            </a:r>
            <a:r>
              <a:rPr lang="en-US" dirty="0" err="1" smtClean="0"/>
              <a:t>অতিরিক্ত</a:t>
            </a:r>
            <a:r>
              <a:rPr lang="en-US" dirty="0" smtClean="0"/>
              <a:t> </a:t>
            </a:r>
            <a:r>
              <a:rPr lang="en-US" dirty="0" err="1" smtClean="0"/>
              <a:t>মদ্যপানঃ</a:t>
            </a:r>
            <a:r>
              <a:rPr lang="en-US" dirty="0" smtClean="0"/>
              <a:t>-  </a:t>
            </a:r>
            <a:r>
              <a:rPr lang="en-US" dirty="0" err="1" smtClean="0"/>
              <a:t>পরিবারে</a:t>
            </a:r>
            <a:r>
              <a:rPr lang="en-US" dirty="0" smtClean="0"/>
              <a:t> </a:t>
            </a:r>
            <a:r>
              <a:rPr lang="en-US" dirty="0" err="1" smtClean="0"/>
              <a:t>কোনে</a:t>
            </a:r>
            <a:r>
              <a:rPr lang="en-US" dirty="0" smtClean="0"/>
              <a:t> </a:t>
            </a:r>
            <a:r>
              <a:rPr lang="en-US" dirty="0" err="1" smtClean="0"/>
              <a:t>ব্যক্তি</a:t>
            </a:r>
            <a:r>
              <a:rPr lang="en-US" dirty="0" smtClean="0"/>
              <a:t> </a:t>
            </a:r>
            <a:r>
              <a:rPr lang="en-US" dirty="0" err="1" smtClean="0"/>
              <a:t>অতিরিক্ত</a:t>
            </a:r>
            <a:r>
              <a:rPr lang="en-US" dirty="0" smtClean="0"/>
              <a:t> </a:t>
            </a:r>
            <a:r>
              <a:rPr lang="en-US" dirty="0" err="1" smtClean="0"/>
              <a:t>মদ্যপান</a:t>
            </a:r>
            <a:r>
              <a:rPr lang="en-US" dirty="0" smtClean="0"/>
              <a:t> </a:t>
            </a:r>
            <a:r>
              <a:rPr lang="en-US" dirty="0" err="1" smtClean="0"/>
              <a:t>করলে</a:t>
            </a:r>
            <a:r>
              <a:rPr lang="en-US" dirty="0" smtClean="0"/>
              <a:t> </a:t>
            </a:r>
            <a:r>
              <a:rPr lang="en-US" dirty="0" err="1" smtClean="0"/>
              <a:t>সমাজের</a:t>
            </a:r>
            <a:r>
              <a:rPr lang="en-US" dirty="0" smtClean="0"/>
              <a:t> </a:t>
            </a:r>
            <a:r>
              <a:rPr lang="en-US" dirty="0" err="1" smtClean="0"/>
              <a:t>চোখে</a:t>
            </a:r>
            <a:r>
              <a:rPr lang="en-US" dirty="0" smtClean="0"/>
              <a:t> </a:t>
            </a:r>
            <a:r>
              <a:rPr lang="en-US" dirty="0" err="1" smtClean="0"/>
              <a:t>তা</a:t>
            </a:r>
            <a:r>
              <a:rPr lang="en-US" dirty="0" smtClean="0"/>
              <a:t> </a:t>
            </a:r>
            <a:r>
              <a:rPr lang="en-US" dirty="0" err="1" smtClean="0"/>
              <a:t>খারাপ</a:t>
            </a:r>
            <a:r>
              <a:rPr lang="en-US" dirty="0" smtClean="0"/>
              <a:t> </a:t>
            </a:r>
            <a:r>
              <a:rPr lang="en-US" dirty="0" err="1" smtClean="0"/>
              <a:t>দেখায়</a:t>
            </a:r>
            <a:r>
              <a:rPr lang="en-US" dirty="0"/>
              <a:t> </a:t>
            </a:r>
            <a:r>
              <a:rPr lang="en-US" dirty="0" smtClean="0"/>
              <a:t> </a:t>
            </a:r>
            <a:r>
              <a:rPr lang="en-US" dirty="0" err="1" smtClean="0"/>
              <a:t>এবং</a:t>
            </a:r>
            <a:r>
              <a:rPr lang="en-US" dirty="0" smtClean="0"/>
              <a:t> </a:t>
            </a:r>
            <a:r>
              <a:rPr lang="en-US" dirty="0" err="1" smtClean="0"/>
              <a:t>সেই</a:t>
            </a:r>
            <a:r>
              <a:rPr lang="en-US" dirty="0" smtClean="0"/>
              <a:t> </a:t>
            </a:r>
            <a:r>
              <a:rPr lang="en-US" dirty="0" err="1" smtClean="0"/>
              <a:t>ব্যক্তির</a:t>
            </a:r>
            <a:r>
              <a:rPr lang="en-US" dirty="0" smtClean="0"/>
              <a:t> </a:t>
            </a:r>
            <a:r>
              <a:rPr lang="en-US" dirty="0" err="1" smtClean="0"/>
              <a:t>কারণে</a:t>
            </a:r>
            <a:r>
              <a:rPr lang="en-US" dirty="0" smtClean="0"/>
              <a:t> </a:t>
            </a:r>
            <a:r>
              <a:rPr lang="en-US" dirty="0" err="1" smtClean="0"/>
              <a:t>পরিবারের</a:t>
            </a:r>
            <a:r>
              <a:rPr lang="en-US" dirty="0" smtClean="0"/>
              <a:t> </a:t>
            </a:r>
            <a:r>
              <a:rPr lang="en-US" dirty="0" err="1" smtClean="0"/>
              <a:t>দুর্নামের</a:t>
            </a:r>
            <a:r>
              <a:rPr lang="en-US" dirty="0" smtClean="0"/>
              <a:t> </a:t>
            </a:r>
            <a:r>
              <a:rPr lang="en-US" dirty="0" err="1" smtClean="0"/>
              <a:t>সীমা</a:t>
            </a:r>
            <a:r>
              <a:rPr lang="en-US" dirty="0" smtClean="0"/>
              <a:t> </a:t>
            </a:r>
            <a:r>
              <a:rPr lang="en-US" dirty="0" err="1" smtClean="0"/>
              <a:t>থাকে</a:t>
            </a:r>
            <a:r>
              <a:rPr lang="en-US" dirty="0" smtClean="0"/>
              <a:t> </a:t>
            </a:r>
            <a:r>
              <a:rPr lang="en-US" dirty="0" err="1" smtClean="0"/>
              <a:t>না</a:t>
            </a:r>
            <a:r>
              <a:rPr lang="en-US" dirty="0" smtClean="0"/>
              <a:t>।</a:t>
            </a:r>
          </a:p>
          <a:p>
            <a:pPr marL="0" indent="0">
              <a:buNone/>
            </a:pPr>
            <a:r>
              <a:rPr lang="en-US" dirty="0"/>
              <a:t> </a:t>
            </a:r>
            <a:r>
              <a:rPr lang="en-US" dirty="0" smtClean="0"/>
              <a:t>            ।।) </a:t>
            </a:r>
            <a:r>
              <a:rPr lang="en-US" dirty="0" err="1" smtClean="0"/>
              <a:t>ড্রাগ</a:t>
            </a:r>
            <a:r>
              <a:rPr lang="en-US" dirty="0" smtClean="0"/>
              <a:t> </a:t>
            </a:r>
            <a:r>
              <a:rPr lang="en-US" dirty="0" err="1" smtClean="0"/>
              <a:t>আসক্তিতেঃ</a:t>
            </a:r>
            <a:r>
              <a:rPr lang="en-US" dirty="0" smtClean="0"/>
              <a:t>- </a:t>
            </a:r>
            <a:r>
              <a:rPr lang="en-US" dirty="0" err="1" smtClean="0"/>
              <a:t>আজকাল</a:t>
            </a:r>
            <a:r>
              <a:rPr lang="en-US" dirty="0" smtClean="0"/>
              <a:t> </a:t>
            </a:r>
            <a:r>
              <a:rPr lang="en-US" dirty="0" err="1" smtClean="0"/>
              <a:t>ছোট</a:t>
            </a:r>
            <a:r>
              <a:rPr lang="en-US" dirty="0" smtClean="0"/>
              <a:t> </a:t>
            </a:r>
            <a:r>
              <a:rPr lang="en-US" dirty="0" err="1" smtClean="0"/>
              <a:t>ছোট</a:t>
            </a:r>
            <a:r>
              <a:rPr lang="en-US" dirty="0" smtClean="0"/>
              <a:t> </a:t>
            </a:r>
            <a:r>
              <a:rPr lang="en-US" dirty="0" err="1" smtClean="0"/>
              <a:t>ছেলে</a:t>
            </a:r>
            <a:r>
              <a:rPr lang="en-US" dirty="0" smtClean="0"/>
              <a:t> </a:t>
            </a:r>
            <a:r>
              <a:rPr lang="en-US" dirty="0" err="1" smtClean="0"/>
              <a:t>মেয়েদের</a:t>
            </a:r>
            <a:r>
              <a:rPr lang="en-US" dirty="0" smtClean="0"/>
              <a:t> </a:t>
            </a:r>
            <a:r>
              <a:rPr lang="en-US" dirty="0" err="1" smtClean="0"/>
              <a:t>মধ্যে</a:t>
            </a:r>
            <a:r>
              <a:rPr lang="en-US" dirty="0" smtClean="0"/>
              <a:t> </a:t>
            </a:r>
            <a:r>
              <a:rPr lang="en-US" dirty="0" err="1" smtClean="0"/>
              <a:t>এই</a:t>
            </a:r>
            <a:r>
              <a:rPr lang="en-US" dirty="0" smtClean="0"/>
              <a:t> </a:t>
            </a:r>
            <a:r>
              <a:rPr lang="en-US" dirty="0" err="1" smtClean="0"/>
              <a:t>নেশা</a:t>
            </a:r>
            <a:r>
              <a:rPr lang="en-US" dirty="0" smtClean="0"/>
              <a:t> </a:t>
            </a:r>
            <a:r>
              <a:rPr lang="en-US" dirty="0" err="1" smtClean="0"/>
              <a:t>দেখা</a:t>
            </a:r>
            <a:r>
              <a:rPr lang="en-US" dirty="0" smtClean="0"/>
              <a:t> </a:t>
            </a:r>
            <a:r>
              <a:rPr lang="en-US" dirty="0" err="1" smtClean="0"/>
              <a:t>যায়</a:t>
            </a:r>
            <a:r>
              <a:rPr lang="en-US" dirty="0" smtClean="0"/>
              <a:t>। </a:t>
            </a:r>
            <a:r>
              <a:rPr lang="en-US" dirty="0" err="1" smtClean="0"/>
              <a:t>পরবর্তীতে</a:t>
            </a:r>
            <a:r>
              <a:rPr lang="en-US" dirty="0" smtClean="0"/>
              <a:t> </a:t>
            </a:r>
            <a:r>
              <a:rPr lang="en-US" dirty="0" err="1" smtClean="0"/>
              <a:t>এই</a:t>
            </a:r>
            <a:r>
              <a:rPr lang="en-US" dirty="0" smtClean="0"/>
              <a:t> </a:t>
            </a:r>
            <a:r>
              <a:rPr lang="en-US" dirty="0" err="1" smtClean="0"/>
              <a:t>নেশা</a:t>
            </a:r>
            <a:r>
              <a:rPr lang="en-US" dirty="0" smtClean="0"/>
              <a:t> </a:t>
            </a:r>
            <a:r>
              <a:rPr lang="en-US" dirty="0" err="1" smtClean="0"/>
              <a:t>জীবনকে</a:t>
            </a:r>
            <a:r>
              <a:rPr lang="en-US" dirty="0" smtClean="0"/>
              <a:t> </a:t>
            </a:r>
            <a:r>
              <a:rPr lang="en-US" dirty="0" err="1" smtClean="0"/>
              <a:t>বিপন্ন</a:t>
            </a:r>
            <a:r>
              <a:rPr lang="en-US" dirty="0" smtClean="0"/>
              <a:t> </a:t>
            </a:r>
            <a:r>
              <a:rPr lang="en-US" dirty="0" err="1" smtClean="0"/>
              <a:t>করে</a:t>
            </a:r>
            <a:r>
              <a:rPr lang="en-US" dirty="0" smtClean="0"/>
              <a:t> </a:t>
            </a:r>
            <a:r>
              <a:rPr lang="en-US" dirty="0" err="1" smtClean="0"/>
              <a:t>তোলে</a:t>
            </a:r>
            <a:r>
              <a:rPr lang="en-US" dirty="0" smtClean="0"/>
              <a:t>। </a:t>
            </a:r>
            <a:r>
              <a:rPr lang="en-US" dirty="0" err="1" smtClean="0"/>
              <a:t>এই</a:t>
            </a:r>
            <a:r>
              <a:rPr lang="en-US" dirty="0" smtClean="0"/>
              <a:t> </a:t>
            </a:r>
            <a:r>
              <a:rPr lang="en-US" dirty="0" err="1" smtClean="0"/>
              <a:t>নেশা</a:t>
            </a:r>
            <a:r>
              <a:rPr lang="en-US" dirty="0" smtClean="0"/>
              <a:t> </a:t>
            </a:r>
            <a:r>
              <a:rPr lang="en-US" dirty="0" err="1" smtClean="0"/>
              <a:t>করাটা</a:t>
            </a:r>
            <a:r>
              <a:rPr lang="en-US" dirty="0" smtClean="0"/>
              <a:t> </a:t>
            </a:r>
            <a:r>
              <a:rPr lang="en-US" dirty="0" err="1" smtClean="0"/>
              <a:t>সমাজে</a:t>
            </a:r>
            <a:r>
              <a:rPr lang="en-US" dirty="0" smtClean="0"/>
              <a:t> </a:t>
            </a:r>
            <a:r>
              <a:rPr lang="en-US" dirty="0" err="1" smtClean="0"/>
              <a:t>কেউ</a:t>
            </a:r>
            <a:r>
              <a:rPr lang="en-US" dirty="0" smtClean="0"/>
              <a:t> </a:t>
            </a:r>
            <a:r>
              <a:rPr lang="en-US" dirty="0" err="1" smtClean="0"/>
              <a:t>ভাল</a:t>
            </a:r>
            <a:r>
              <a:rPr lang="en-US" dirty="0" smtClean="0"/>
              <a:t> </a:t>
            </a:r>
            <a:r>
              <a:rPr lang="en-US" dirty="0" err="1" smtClean="0"/>
              <a:t>চোখে</a:t>
            </a:r>
            <a:r>
              <a:rPr lang="en-US" dirty="0" smtClean="0"/>
              <a:t> </a:t>
            </a:r>
            <a:r>
              <a:rPr lang="en-US" dirty="0" err="1" smtClean="0"/>
              <a:t>দেখে</a:t>
            </a:r>
            <a:r>
              <a:rPr lang="en-US" dirty="0" smtClean="0"/>
              <a:t> </a:t>
            </a:r>
            <a:r>
              <a:rPr lang="en-US" dirty="0" err="1" smtClean="0"/>
              <a:t>না</a:t>
            </a:r>
            <a:r>
              <a:rPr lang="en-US" dirty="0" smtClean="0"/>
              <a:t>। </a:t>
            </a:r>
            <a:r>
              <a:rPr lang="en-US" dirty="0" err="1" smtClean="0"/>
              <a:t>ফলে</a:t>
            </a:r>
            <a:r>
              <a:rPr lang="en-US" dirty="0" smtClean="0"/>
              <a:t> </a:t>
            </a:r>
            <a:r>
              <a:rPr lang="en-US" dirty="0" err="1" smtClean="0"/>
              <a:t>পুরো</a:t>
            </a:r>
            <a:r>
              <a:rPr lang="en-US" dirty="0" smtClean="0"/>
              <a:t> </a:t>
            </a:r>
            <a:r>
              <a:rPr lang="en-US" dirty="0" err="1" smtClean="0"/>
              <a:t>পরিবারের</a:t>
            </a:r>
            <a:r>
              <a:rPr lang="en-US" dirty="0" smtClean="0"/>
              <a:t> </a:t>
            </a:r>
            <a:r>
              <a:rPr lang="en-US" dirty="0" err="1" smtClean="0"/>
              <a:t>সন্মান</a:t>
            </a:r>
            <a:r>
              <a:rPr lang="en-US" dirty="0" smtClean="0"/>
              <a:t> </a:t>
            </a:r>
            <a:r>
              <a:rPr lang="en-US" dirty="0" err="1" smtClean="0"/>
              <a:t>ক্ষুন্ন</a:t>
            </a:r>
            <a:r>
              <a:rPr lang="en-US" dirty="0" smtClean="0"/>
              <a:t> </a:t>
            </a:r>
            <a:r>
              <a:rPr lang="en-US" dirty="0" err="1" smtClean="0"/>
              <a:t>হয়</a:t>
            </a:r>
            <a:r>
              <a:rPr lang="en-US" dirty="0" smtClean="0"/>
              <a:t>। </a:t>
            </a:r>
          </a:p>
          <a:p>
            <a:pPr marL="0" indent="0">
              <a:buNone/>
            </a:pPr>
            <a:r>
              <a:rPr lang="en-US" dirty="0"/>
              <a:t> </a:t>
            </a:r>
            <a:r>
              <a:rPr lang="en-US" dirty="0" smtClean="0"/>
              <a:t>          ।।।) </a:t>
            </a:r>
            <a:r>
              <a:rPr lang="en-US" dirty="0" err="1" smtClean="0"/>
              <a:t>জেলখানায়</a:t>
            </a:r>
            <a:r>
              <a:rPr lang="en-US" dirty="0" smtClean="0"/>
              <a:t> </a:t>
            </a:r>
            <a:r>
              <a:rPr lang="en-US" dirty="0" err="1" smtClean="0"/>
              <a:t>গেলেঃ</a:t>
            </a:r>
            <a:r>
              <a:rPr lang="en-US" dirty="0" smtClean="0"/>
              <a:t>- </a:t>
            </a:r>
            <a:r>
              <a:rPr lang="en-US" dirty="0" err="1" smtClean="0"/>
              <a:t>পরিবারের</a:t>
            </a:r>
            <a:r>
              <a:rPr lang="en-US" dirty="0" smtClean="0"/>
              <a:t> </a:t>
            </a:r>
            <a:r>
              <a:rPr lang="en-US" dirty="0" err="1" smtClean="0"/>
              <a:t>কোন</a:t>
            </a:r>
            <a:r>
              <a:rPr lang="en-US" dirty="0" smtClean="0"/>
              <a:t> </a:t>
            </a:r>
            <a:r>
              <a:rPr lang="en-US" dirty="0" err="1" smtClean="0"/>
              <a:t>সদস্য</a:t>
            </a:r>
            <a:r>
              <a:rPr lang="en-US" dirty="0" smtClean="0"/>
              <a:t> </a:t>
            </a:r>
            <a:r>
              <a:rPr lang="en-US" dirty="0" err="1" smtClean="0"/>
              <a:t>যদি</a:t>
            </a:r>
            <a:r>
              <a:rPr lang="en-US" dirty="0" smtClean="0"/>
              <a:t> </a:t>
            </a:r>
            <a:r>
              <a:rPr lang="en-US" dirty="0" err="1" smtClean="0"/>
              <a:t>কোন</a:t>
            </a:r>
            <a:r>
              <a:rPr lang="en-US" dirty="0" smtClean="0"/>
              <a:t> </a:t>
            </a:r>
            <a:r>
              <a:rPr lang="en-US" dirty="0" err="1" smtClean="0"/>
              <a:t>কারণে</a:t>
            </a:r>
            <a:r>
              <a:rPr lang="en-US" dirty="0" smtClean="0"/>
              <a:t> </a:t>
            </a:r>
            <a:r>
              <a:rPr lang="en-US" dirty="0" err="1" smtClean="0"/>
              <a:t>জেলে</a:t>
            </a:r>
            <a:r>
              <a:rPr lang="en-US" dirty="0" smtClean="0"/>
              <a:t> </a:t>
            </a:r>
            <a:r>
              <a:rPr lang="en-US" dirty="0" err="1" smtClean="0"/>
              <a:t>যায়</a:t>
            </a:r>
            <a:r>
              <a:rPr lang="en-US" dirty="0" smtClean="0"/>
              <a:t> </a:t>
            </a:r>
            <a:r>
              <a:rPr lang="en-US" dirty="0" err="1" smtClean="0"/>
              <a:t>তবে</a:t>
            </a:r>
            <a:r>
              <a:rPr lang="en-US" dirty="0" smtClean="0"/>
              <a:t> </a:t>
            </a:r>
            <a:r>
              <a:rPr lang="en-US" dirty="0" err="1" smtClean="0"/>
              <a:t>সমাজের</a:t>
            </a:r>
            <a:r>
              <a:rPr lang="en-US" dirty="0" smtClean="0"/>
              <a:t> </a:t>
            </a:r>
            <a:r>
              <a:rPr lang="en-US" dirty="0" err="1" smtClean="0"/>
              <a:t>নানাজনে</a:t>
            </a:r>
            <a:r>
              <a:rPr lang="en-US" dirty="0" smtClean="0"/>
              <a:t> </a:t>
            </a:r>
            <a:r>
              <a:rPr lang="en-US" dirty="0" err="1" smtClean="0"/>
              <a:t>সেই</a:t>
            </a:r>
            <a:r>
              <a:rPr lang="en-US" dirty="0" smtClean="0"/>
              <a:t> </a:t>
            </a:r>
            <a:r>
              <a:rPr lang="en-US" dirty="0" err="1" smtClean="0"/>
              <a:t>পরিবারকে</a:t>
            </a:r>
            <a:r>
              <a:rPr lang="en-US" dirty="0" smtClean="0"/>
              <a:t> </a:t>
            </a:r>
            <a:r>
              <a:rPr lang="en-US" dirty="0" err="1" smtClean="0"/>
              <a:t>বিভিন্নভাবে</a:t>
            </a:r>
            <a:r>
              <a:rPr lang="en-US" dirty="0" smtClean="0"/>
              <a:t> </a:t>
            </a:r>
            <a:r>
              <a:rPr lang="en-US" dirty="0" err="1" smtClean="0"/>
              <a:t>অপমানিত</a:t>
            </a:r>
            <a:r>
              <a:rPr lang="en-US" dirty="0" smtClean="0"/>
              <a:t> </a:t>
            </a:r>
            <a:r>
              <a:rPr lang="en-US" dirty="0" err="1" smtClean="0"/>
              <a:t>করে</a:t>
            </a:r>
            <a:r>
              <a:rPr lang="en-US" dirty="0" smtClean="0"/>
              <a:t> </a:t>
            </a:r>
            <a:r>
              <a:rPr lang="en-US" dirty="0" err="1" smtClean="0"/>
              <a:t>এবং</a:t>
            </a:r>
            <a:r>
              <a:rPr lang="en-US" dirty="0" smtClean="0"/>
              <a:t> </a:t>
            </a:r>
            <a:r>
              <a:rPr lang="en-US" dirty="0" err="1" smtClean="0"/>
              <a:t>যে</a:t>
            </a:r>
            <a:r>
              <a:rPr lang="en-US" dirty="0" smtClean="0"/>
              <a:t> </a:t>
            </a:r>
            <a:r>
              <a:rPr lang="en-US" dirty="0" err="1" smtClean="0"/>
              <a:t>জেলে</a:t>
            </a:r>
            <a:r>
              <a:rPr lang="en-US" dirty="0" smtClean="0"/>
              <a:t> </a:t>
            </a:r>
            <a:r>
              <a:rPr lang="en-US" dirty="0" err="1" smtClean="0"/>
              <a:t>গেছে</a:t>
            </a:r>
            <a:r>
              <a:rPr lang="en-US" dirty="0" smtClean="0"/>
              <a:t> </a:t>
            </a:r>
            <a:r>
              <a:rPr lang="en-US" dirty="0" err="1" smtClean="0"/>
              <a:t>তাকেও</a:t>
            </a:r>
            <a:r>
              <a:rPr lang="en-US" dirty="0" smtClean="0"/>
              <a:t> </a:t>
            </a:r>
            <a:r>
              <a:rPr lang="en-US" dirty="0" err="1" smtClean="0"/>
              <a:t>অপমান</a:t>
            </a:r>
            <a:r>
              <a:rPr lang="en-US" dirty="0" smtClean="0"/>
              <a:t> </a:t>
            </a:r>
            <a:r>
              <a:rPr lang="en-US" dirty="0" err="1" smtClean="0"/>
              <a:t>করে</a:t>
            </a:r>
            <a:r>
              <a:rPr lang="en-US" dirty="0" smtClean="0"/>
              <a:t>। </a:t>
            </a:r>
            <a:r>
              <a:rPr lang="en-US" dirty="0" err="1" smtClean="0"/>
              <a:t>ফলে</a:t>
            </a:r>
            <a:r>
              <a:rPr lang="en-US" dirty="0" smtClean="0"/>
              <a:t> </a:t>
            </a:r>
            <a:r>
              <a:rPr lang="en-US" dirty="0" err="1" smtClean="0"/>
              <a:t>পারিবারিক</a:t>
            </a:r>
            <a:r>
              <a:rPr lang="en-US" dirty="0" smtClean="0"/>
              <a:t> </a:t>
            </a:r>
            <a:r>
              <a:rPr lang="en-US" dirty="0" err="1" smtClean="0"/>
              <a:t>সংকট</a:t>
            </a:r>
            <a:r>
              <a:rPr lang="en-US" dirty="0" smtClean="0"/>
              <a:t> </a:t>
            </a:r>
            <a:r>
              <a:rPr lang="en-US" dirty="0" err="1" smtClean="0"/>
              <a:t>দেখা</a:t>
            </a:r>
            <a:r>
              <a:rPr lang="en-US" dirty="0" smtClean="0"/>
              <a:t> </a:t>
            </a:r>
            <a:r>
              <a:rPr lang="en-US" dirty="0" err="1" smtClean="0"/>
              <a:t>যায়</a:t>
            </a:r>
            <a:r>
              <a:rPr lang="en-US" dirty="0" smtClean="0"/>
              <a:t> </a:t>
            </a:r>
          </a:p>
          <a:p>
            <a:pPr marL="0" indent="0">
              <a:buNone/>
            </a:pPr>
            <a:r>
              <a:rPr lang="en-US" dirty="0"/>
              <a:t> </a:t>
            </a:r>
            <a:r>
              <a:rPr lang="en-US" dirty="0" smtClean="0"/>
              <a:t>          ।v) </a:t>
            </a:r>
            <a:r>
              <a:rPr lang="en-US" dirty="0" err="1" smtClean="0"/>
              <a:t>আত্মহত্যা</a:t>
            </a:r>
            <a:r>
              <a:rPr lang="en-US" dirty="0" smtClean="0"/>
              <a:t> </a:t>
            </a:r>
            <a:r>
              <a:rPr lang="en-US" dirty="0" err="1" smtClean="0"/>
              <a:t>করলেঃ</a:t>
            </a:r>
            <a:r>
              <a:rPr lang="en-US" dirty="0" smtClean="0"/>
              <a:t>- </a:t>
            </a:r>
            <a:r>
              <a:rPr lang="en-US" dirty="0" err="1" smtClean="0"/>
              <a:t>পরিবারের</a:t>
            </a:r>
            <a:r>
              <a:rPr lang="en-US" dirty="0" smtClean="0"/>
              <a:t> </a:t>
            </a:r>
            <a:r>
              <a:rPr lang="en-US" dirty="0" err="1" smtClean="0"/>
              <a:t>কেউ</a:t>
            </a:r>
            <a:r>
              <a:rPr lang="en-US" dirty="0" smtClean="0"/>
              <a:t> </a:t>
            </a:r>
            <a:r>
              <a:rPr lang="en-US" dirty="0" err="1" smtClean="0"/>
              <a:t>আত্মহত্যা</a:t>
            </a:r>
            <a:r>
              <a:rPr lang="en-US" dirty="0" smtClean="0"/>
              <a:t> </a:t>
            </a:r>
            <a:r>
              <a:rPr lang="en-US" dirty="0" err="1" smtClean="0"/>
              <a:t>করলে</a:t>
            </a:r>
            <a:r>
              <a:rPr lang="en-US" dirty="0" smtClean="0"/>
              <a:t> </a:t>
            </a:r>
            <a:r>
              <a:rPr lang="en-US" dirty="0" err="1" smtClean="0"/>
              <a:t>তাকে</a:t>
            </a:r>
            <a:r>
              <a:rPr lang="en-US" dirty="0" smtClean="0"/>
              <a:t> </a:t>
            </a:r>
            <a:r>
              <a:rPr lang="en-US" dirty="0" err="1" smtClean="0"/>
              <a:t>নিয়ে</a:t>
            </a:r>
            <a:r>
              <a:rPr lang="en-US" dirty="0" smtClean="0"/>
              <a:t> </a:t>
            </a:r>
            <a:r>
              <a:rPr lang="en-US" dirty="0" err="1" smtClean="0"/>
              <a:t>সমালোচনা</a:t>
            </a:r>
            <a:r>
              <a:rPr lang="en-US" dirty="0" smtClean="0"/>
              <a:t> </a:t>
            </a:r>
            <a:r>
              <a:rPr lang="en-US" dirty="0" err="1" smtClean="0"/>
              <a:t>করা</a:t>
            </a:r>
            <a:r>
              <a:rPr lang="en-US" dirty="0" smtClean="0"/>
              <a:t> </a:t>
            </a:r>
            <a:r>
              <a:rPr lang="en-US" dirty="0" err="1" smtClean="0"/>
              <a:t>হয়</a:t>
            </a:r>
            <a:r>
              <a:rPr lang="en-US" dirty="0" smtClean="0"/>
              <a:t> </a:t>
            </a:r>
            <a:r>
              <a:rPr lang="en-US" dirty="0" err="1" smtClean="0"/>
              <a:t>এবং</a:t>
            </a:r>
            <a:r>
              <a:rPr lang="en-US" dirty="0" smtClean="0"/>
              <a:t> </a:t>
            </a:r>
            <a:r>
              <a:rPr lang="en-US" dirty="0" err="1" smtClean="0"/>
              <a:t>পরিবারের</a:t>
            </a:r>
            <a:r>
              <a:rPr lang="en-US" dirty="0" smtClean="0"/>
              <a:t> </a:t>
            </a:r>
            <a:r>
              <a:rPr lang="en-US" dirty="0" err="1" smtClean="0"/>
              <a:t>অন্যান্য</a:t>
            </a:r>
            <a:r>
              <a:rPr lang="en-US" dirty="0" smtClean="0"/>
              <a:t> </a:t>
            </a:r>
            <a:r>
              <a:rPr lang="en-US" dirty="0" err="1" smtClean="0"/>
              <a:t>সদস্যদেরকেও</a:t>
            </a:r>
            <a:r>
              <a:rPr lang="en-US" dirty="0" smtClean="0"/>
              <a:t> </a:t>
            </a:r>
            <a:r>
              <a:rPr lang="en-US" dirty="0" err="1" smtClean="0"/>
              <a:t>সমালোচনার</a:t>
            </a:r>
            <a:r>
              <a:rPr lang="en-US" dirty="0" smtClean="0"/>
              <a:t> </a:t>
            </a:r>
            <a:r>
              <a:rPr lang="en-US" dirty="0" err="1" smtClean="0"/>
              <a:t>পাত্র</a:t>
            </a:r>
            <a:r>
              <a:rPr lang="en-US" dirty="0" smtClean="0"/>
              <a:t> </a:t>
            </a:r>
            <a:r>
              <a:rPr lang="en-US" dirty="0" err="1" smtClean="0"/>
              <a:t>হতে</a:t>
            </a:r>
            <a:r>
              <a:rPr lang="en-US" dirty="0" smtClean="0"/>
              <a:t> </a:t>
            </a:r>
            <a:r>
              <a:rPr lang="en-US" dirty="0" err="1" smtClean="0"/>
              <a:t>হয়</a:t>
            </a:r>
            <a:r>
              <a:rPr lang="en-US" dirty="0" smtClean="0"/>
              <a:t>। </a:t>
            </a:r>
          </a:p>
          <a:p>
            <a:pPr marL="0" indent="0">
              <a:buNone/>
            </a:pPr>
            <a:r>
              <a:rPr lang="en-SG" dirty="0" smtClean="0"/>
              <a:t>            v) </a:t>
            </a:r>
            <a:r>
              <a:rPr lang="en-US" dirty="0" err="1" smtClean="0"/>
              <a:t>পরিবারের</a:t>
            </a:r>
            <a:r>
              <a:rPr lang="en-US" dirty="0" smtClean="0"/>
              <a:t> </a:t>
            </a:r>
            <a:r>
              <a:rPr lang="en-US" dirty="0" err="1" smtClean="0"/>
              <a:t>কেউ</a:t>
            </a:r>
            <a:r>
              <a:rPr lang="en-US" dirty="0" smtClean="0"/>
              <a:t> </a:t>
            </a:r>
            <a:r>
              <a:rPr lang="en-US" dirty="0" err="1" smtClean="0"/>
              <a:t>যদি</a:t>
            </a:r>
            <a:r>
              <a:rPr lang="en-US" dirty="0" smtClean="0"/>
              <a:t> </a:t>
            </a:r>
            <a:r>
              <a:rPr lang="en-US" dirty="0" err="1" smtClean="0"/>
              <a:t>কারো</a:t>
            </a:r>
            <a:r>
              <a:rPr lang="en-US" dirty="0" smtClean="0"/>
              <a:t> </a:t>
            </a:r>
            <a:r>
              <a:rPr lang="en-US" dirty="0" err="1" smtClean="0"/>
              <a:t>কাছ</a:t>
            </a:r>
            <a:r>
              <a:rPr lang="en-US" dirty="0" smtClean="0"/>
              <a:t> </a:t>
            </a:r>
            <a:r>
              <a:rPr lang="en-US" dirty="0" err="1" smtClean="0"/>
              <a:t>থেকে</a:t>
            </a:r>
            <a:r>
              <a:rPr lang="en-US" dirty="0" smtClean="0"/>
              <a:t> </a:t>
            </a:r>
            <a:r>
              <a:rPr lang="en-US" dirty="0" err="1" smtClean="0"/>
              <a:t>ধার</a:t>
            </a:r>
            <a:r>
              <a:rPr lang="en-US" dirty="0" smtClean="0"/>
              <a:t> </a:t>
            </a:r>
            <a:r>
              <a:rPr lang="en-US" dirty="0" err="1" smtClean="0"/>
              <a:t>নিয়ে</a:t>
            </a:r>
            <a:r>
              <a:rPr lang="en-US" dirty="0" smtClean="0"/>
              <a:t> </a:t>
            </a:r>
            <a:r>
              <a:rPr lang="en-US" dirty="0" err="1" smtClean="0"/>
              <a:t>তা</a:t>
            </a:r>
            <a:r>
              <a:rPr lang="en-US" dirty="0" smtClean="0"/>
              <a:t> </a:t>
            </a:r>
            <a:r>
              <a:rPr lang="en-US" dirty="0" err="1" smtClean="0"/>
              <a:t>শোধ</a:t>
            </a:r>
            <a:r>
              <a:rPr lang="en-US" dirty="0" smtClean="0"/>
              <a:t> </a:t>
            </a:r>
            <a:r>
              <a:rPr lang="en-US" dirty="0" err="1" smtClean="0"/>
              <a:t>না</a:t>
            </a:r>
            <a:r>
              <a:rPr lang="en-US" dirty="0" smtClean="0"/>
              <a:t> </a:t>
            </a:r>
            <a:r>
              <a:rPr lang="en-US" dirty="0" err="1" smtClean="0"/>
              <a:t>করে</a:t>
            </a:r>
            <a:r>
              <a:rPr lang="en-US" dirty="0" smtClean="0"/>
              <a:t> </a:t>
            </a:r>
            <a:r>
              <a:rPr lang="en-US" dirty="0" err="1" smtClean="0"/>
              <a:t>তবে</a:t>
            </a:r>
            <a:r>
              <a:rPr lang="en-US" dirty="0" smtClean="0"/>
              <a:t> </a:t>
            </a:r>
            <a:r>
              <a:rPr lang="en-US" dirty="0" err="1" smtClean="0"/>
              <a:t>সেই</a:t>
            </a:r>
            <a:r>
              <a:rPr lang="en-US" dirty="0" smtClean="0"/>
              <a:t> </a:t>
            </a:r>
            <a:r>
              <a:rPr lang="en-US" dirty="0" err="1" smtClean="0"/>
              <a:t>ধারের</a:t>
            </a:r>
            <a:r>
              <a:rPr lang="en-US" dirty="0" smtClean="0"/>
              <a:t> </a:t>
            </a:r>
            <a:r>
              <a:rPr lang="en-US" dirty="0" err="1" smtClean="0"/>
              <a:t>জন্য</a:t>
            </a:r>
            <a:r>
              <a:rPr lang="en-US" dirty="0" smtClean="0"/>
              <a:t> </a:t>
            </a:r>
            <a:r>
              <a:rPr lang="en-US" dirty="0" err="1" smtClean="0"/>
              <a:t>পরিবারের</a:t>
            </a:r>
            <a:r>
              <a:rPr lang="en-US" dirty="0" smtClean="0"/>
              <a:t> </a:t>
            </a:r>
            <a:r>
              <a:rPr lang="en-US" dirty="0" err="1" smtClean="0"/>
              <a:t>অন্যান্য</a:t>
            </a:r>
            <a:r>
              <a:rPr lang="en-US" dirty="0" smtClean="0"/>
              <a:t> </a:t>
            </a:r>
            <a:r>
              <a:rPr lang="en-US" dirty="0" err="1" smtClean="0"/>
              <a:t>সদস্যদের</a:t>
            </a:r>
            <a:r>
              <a:rPr lang="en-US" dirty="0" smtClean="0"/>
              <a:t> </a:t>
            </a:r>
            <a:r>
              <a:rPr lang="en-US" dirty="0" err="1" smtClean="0"/>
              <a:t>অপমানিত</a:t>
            </a:r>
            <a:r>
              <a:rPr lang="en-US" dirty="0" smtClean="0"/>
              <a:t> </a:t>
            </a:r>
            <a:r>
              <a:rPr lang="en-US" dirty="0" err="1" smtClean="0"/>
              <a:t>হতে</a:t>
            </a:r>
            <a:r>
              <a:rPr lang="en-US" dirty="0" smtClean="0"/>
              <a:t> </a:t>
            </a:r>
            <a:r>
              <a:rPr lang="en-US" dirty="0" err="1" smtClean="0"/>
              <a:t>হয়</a:t>
            </a:r>
            <a:r>
              <a:rPr lang="en-US" dirty="0" smtClean="0"/>
              <a:t>। </a:t>
            </a:r>
            <a:r>
              <a:rPr lang="en-US" dirty="0" err="1" smtClean="0"/>
              <a:t>আবার</a:t>
            </a:r>
            <a:r>
              <a:rPr lang="en-US" dirty="0" smtClean="0"/>
              <a:t> </a:t>
            </a:r>
            <a:r>
              <a:rPr lang="en-US" dirty="0" err="1" smtClean="0"/>
              <a:t>যে</a:t>
            </a:r>
            <a:r>
              <a:rPr lang="en-US" dirty="0" smtClean="0"/>
              <a:t> </a:t>
            </a:r>
            <a:r>
              <a:rPr lang="en-US" dirty="0" err="1" smtClean="0"/>
              <a:t>ধার</a:t>
            </a:r>
            <a:r>
              <a:rPr lang="en-US" dirty="0" smtClean="0"/>
              <a:t> </a:t>
            </a:r>
            <a:r>
              <a:rPr lang="en-US" dirty="0" err="1" smtClean="0"/>
              <a:t>নিয়েছিল</a:t>
            </a:r>
            <a:r>
              <a:rPr lang="en-US" dirty="0" smtClean="0"/>
              <a:t> </a:t>
            </a:r>
            <a:r>
              <a:rPr lang="en-US" dirty="0" err="1" smtClean="0"/>
              <a:t>তাকেও</a:t>
            </a:r>
            <a:r>
              <a:rPr lang="en-US" dirty="0" smtClean="0"/>
              <a:t> </a:t>
            </a:r>
            <a:r>
              <a:rPr lang="en-US" dirty="0" err="1" smtClean="0"/>
              <a:t>সে</a:t>
            </a:r>
            <a:r>
              <a:rPr lang="en-US" dirty="0" smtClean="0"/>
              <a:t> </a:t>
            </a:r>
            <a:r>
              <a:rPr lang="en-US" dirty="0" err="1" smtClean="0"/>
              <a:t>অপমানিত</a:t>
            </a:r>
            <a:r>
              <a:rPr lang="en-US" dirty="0" smtClean="0"/>
              <a:t> </a:t>
            </a:r>
            <a:r>
              <a:rPr lang="en-US" dirty="0" err="1" smtClean="0"/>
              <a:t>করে</a:t>
            </a:r>
            <a:r>
              <a:rPr lang="en-US" dirty="0" smtClean="0"/>
              <a:t>। </a:t>
            </a:r>
          </a:p>
          <a:p>
            <a:pPr marL="0" indent="0">
              <a:buNone/>
            </a:pPr>
            <a:r>
              <a:rPr lang="en-US" dirty="0"/>
              <a:t> </a:t>
            </a:r>
            <a:r>
              <a:rPr lang="en-US" dirty="0" smtClean="0"/>
              <a:t>          v।) </a:t>
            </a:r>
            <a:r>
              <a:rPr lang="en-US" dirty="0" err="1" smtClean="0"/>
              <a:t>মিথ্যা</a:t>
            </a:r>
            <a:r>
              <a:rPr lang="en-US" dirty="0" smtClean="0"/>
              <a:t> </a:t>
            </a:r>
            <a:r>
              <a:rPr lang="en-US" dirty="0" err="1" smtClean="0"/>
              <a:t>কথা</a:t>
            </a:r>
            <a:r>
              <a:rPr lang="en-US" dirty="0" smtClean="0"/>
              <a:t> </a:t>
            </a:r>
            <a:r>
              <a:rPr lang="en-US" dirty="0" err="1" smtClean="0"/>
              <a:t>বললেঃ</a:t>
            </a:r>
            <a:r>
              <a:rPr lang="en-US" dirty="0" smtClean="0"/>
              <a:t>- </a:t>
            </a:r>
            <a:r>
              <a:rPr lang="en-US" dirty="0" err="1" smtClean="0"/>
              <a:t>পরিবারে</a:t>
            </a:r>
            <a:r>
              <a:rPr lang="en-US" dirty="0" smtClean="0"/>
              <a:t> </a:t>
            </a:r>
            <a:r>
              <a:rPr lang="en-US" dirty="0" err="1" smtClean="0"/>
              <a:t>কারো</a:t>
            </a:r>
            <a:r>
              <a:rPr lang="en-US" dirty="0" smtClean="0"/>
              <a:t> </a:t>
            </a:r>
            <a:r>
              <a:rPr lang="en-US" dirty="0" err="1" smtClean="0"/>
              <a:t>যদি</a:t>
            </a:r>
            <a:r>
              <a:rPr lang="en-US" dirty="0" smtClean="0"/>
              <a:t> </a:t>
            </a:r>
            <a:r>
              <a:rPr lang="en-US" dirty="0" err="1" smtClean="0"/>
              <a:t>মিথ্যা</a:t>
            </a:r>
            <a:r>
              <a:rPr lang="en-US" dirty="0" smtClean="0"/>
              <a:t> </a:t>
            </a:r>
            <a:r>
              <a:rPr lang="en-US" dirty="0" err="1" smtClean="0"/>
              <a:t>বলার</a:t>
            </a:r>
            <a:r>
              <a:rPr lang="en-US" dirty="0" smtClean="0"/>
              <a:t> </a:t>
            </a:r>
            <a:r>
              <a:rPr lang="en-US" dirty="0" err="1" smtClean="0"/>
              <a:t>অভ্যাস</a:t>
            </a:r>
            <a:r>
              <a:rPr lang="en-US" dirty="0" smtClean="0"/>
              <a:t> </a:t>
            </a:r>
            <a:r>
              <a:rPr lang="en-US" dirty="0" err="1" smtClean="0"/>
              <a:t>থাকে</a:t>
            </a:r>
            <a:r>
              <a:rPr lang="en-US" dirty="0" smtClean="0"/>
              <a:t> </a:t>
            </a:r>
            <a:r>
              <a:rPr lang="en-US" dirty="0" err="1" smtClean="0"/>
              <a:t>বা</a:t>
            </a:r>
            <a:r>
              <a:rPr lang="en-US" dirty="0" smtClean="0"/>
              <a:t> </a:t>
            </a:r>
            <a:r>
              <a:rPr lang="en-US" dirty="0" err="1" smtClean="0"/>
              <a:t>মিথ্যা</a:t>
            </a:r>
            <a:r>
              <a:rPr lang="en-US" dirty="0" smtClean="0"/>
              <a:t> </a:t>
            </a:r>
            <a:r>
              <a:rPr lang="en-US" dirty="0" err="1" smtClean="0"/>
              <a:t>কথা</a:t>
            </a:r>
            <a:r>
              <a:rPr lang="en-US" dirty="0" smtClean="0"/>
              <a:t> </a:t>
            </a:r>
            <a:r>
              <a:rPr lang="en-US" dirty="0" err="1" smtClean="0"/>
              <a:t>বললে</a:t>
            </a:r>
            <a:r>
              <a:rPr lang="en-US" dirty="0" smtClean="0"/>
              <a:t> </a:t>
            </a:r>
            <a:r>
              <a:rPr lang="en-US" dirty="0" err="1" smtClean="0"/>
              <a:t>তাকে</a:t>
            </a:r>
            <a:r>
              <a:rPr lang="en-US" dirty="0" smtClean="0"/>
              <a:t> </a:t>
            </a:r>
            <a:r>
              <a:rPr lang="en-US" dirty="0" err="1" smtClean="0"/>
              <a:t>নিয়ে</a:t>
            </a:r>
            <a:r>
              <a:rPr lang="en-US" dirty="0" smtClean="0"/>
              <a:t> </a:t>
            </a:r>
            <a:r>
              <a:rPr lang="en-US" dirty="0" err="1" smtClean="0"/>
              <a:t>সমাজের</a:t>
            </a:r>
            <a:r>
              <a:rPr lang="en-US" dirty="0" smtClean="0"/>
              <a:t> </a:t>
            </a:r>
            <a:r>
              <a:rPr lang="en-US" dirty="0" err="1" smtClean="0"/>
              <a:t>লোকেরা</a:t>
            </a:r>
            <a:r>
              <a:rPr lang="en-US" dirty="0" smtClean="0"/>
              <a:t> </a:t>
            </a:r>
            <a:r>
              <a:rPr lang="en-US" dirty="0" err="1" smtClean="0"/>
              <a:t>পরিবারের</a:t>
            </a:r>
            <a:r>
              <a:rPr lang="en-US" dirty="0" smtClean="0"/>
              <a:t> </a:t>
            </a:r>
            <a:r>
              <a:rPr lang="en-US" dirty="0" err="1" smtClean="0"/>
              <a:t>সদস্যদের</a:t>
            </a:r>
            <a:r>
              <a:rPr lang="en-US" dirty="0" smtClean="0"/>
              <a:t> </a:t>
            </a:r>
            <a:r>
              <a:rPr lang="en-US" dirty="0" err="1" smtClean="0"/>
              <a:t>অপমানিত</a:t>
            </a:r>
            <a:r>
              <a:rPr lang="en-US" dirty="0" smtClean="0"/>
              <a:t> </a:t>
            </a:r>
            <a:r>
              <a:rPr lang="en-US" dirty="0" err="1" smtClean="0"/>
              <a:t>করে</a:t>
            </a:r>
            <a:r>
              <a:rPr lang="en-US" dirty="0" smtClean="0"/>
              <a:t>। </a:t>
            </a:r>
            <a:endParaRPr lang="en-SG" dirty="0"/>
          </a:p>
        </p:txBody>
      </p:sp>
    </p:spTree>
    <p:extLst>
      <p:ext uri="{BB962C8B-B14F-4D97-AF65-F5344CB8AC3E}">
        <p14:creationId xmlns:p14="http://schemas.microsoft.com/office/powerpoint/2010/main" val="1131415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a:xfrm>
            <a:off x="838200" y="1864261"/>
            <a:ext cx="10515600" cy="4351338"/>
          </a:xfrm>
        </p:spPr>
        <p:txBody>
          <a:bodyPr>
            <a:normAutofit fontScale="92500" lnSpcReduction="10000"/>
          </a:bodyPr>
          <a:lstStyle/>
          <a:p>
            <a:pPr marL="0" indent="0">
              <a:buNone/>
            </a:pPr>
            <a:r>
              <a:rPr lang="en-US" dirty="0" smtClean="0"/>
              <a:t>V।।) </a:t>
            </a:r>
            <a:r>
              <a:rPr lang="en-US" dirty="0" err="1" smtClean="0"/>
              <a:t>ছেলে</a:t>
            </a:r>
            <a:r>
              <a:rPr lang="en-US" dirty="0" smtClean="0"/>
              <a:t>- </a:t>
            </a:r>
            <a:r>
              <a:rPr lang="en-US" dirty="0" err="1" smtClean="0"/>
              <a:t>মেয়ে</a:t>
            </a:r>
            <a:r>
              <a:rPr lang="en-US" dirty="0" smtClean="0"/>
              <a:t> </a:t>
            </a:r>
            <a:r>
              <a:rPr lang="en-US" dirty="0" err="1" smtClean="0"/>
              <a:t>পালিয়ে</a:t>
            </a:r>
            <a:r>
              <a:rPr lang="en-US" dirty="0" smtClean="0"/>
              <a:t> </a:t>
            </a:r>
            <a:r>
              <a:rPr lang="en-US" dirty="0" err="1" smtClean="0"/>
              <a:t>বিয়ে</a:t>
            </a:r>
            <a:r>
              <a:rPr lang="en-US" dirty="0" smtClean="0"/>
              <a:t> </a:t>
            </a:r>
            <a:r>
              <a:rPr lang="en-US" dirty="0" err="1" smtClean="0"/>
              <a:t>করাঃ</a:t>
            </a:r>
            <a:r>
              <a:rPr lang="en-US" dirty="0" smtClean="0"/>
              <a:t>- </a:t>
            </a:r>
            <a:r>
              <a:rPr lang="en-US" dirty="0" err="1" smtClean="0"/>
              <a:t>আজকাল</a:t>
            </a:r>
            <a:r>
              <a:rPr lang="en-US" dirty="0" smtClean="0"/>
              <a:t> </a:t>
            </a:r>
            <a:r>
              <a:rPr lang="en-US" dirty="0" err="1" smtClean="0"/>
              <a:t>ছেলে-মেয়েরা</a:t>
            </a:r>
            <a:r>
              <a:rPr lang="en-US" dirty="0" smtClean="0"/>
              <a:t> </a:t>
            </a:r>
            <a:r>
              <a:rPr lang="en-US" dirty="0" err="1" smtClean="0"/>
              <a:t>নিজের</a:t>
            </a:r>
            <a:r>
              <a:rPr lang="en-US" dirty="0" smtClean="0"/>
              <a:t> </a:t>
            </a:r>
            <a:r>
              <a:rPr lang="en-US" dirty="0" err="1" smtClean="0"/>
              <a:t>ইচ্ছায়</a:t>
            </a:r>
            <a:r>
              <a:rPr lang="en-US" dirty="0" smtClean="0"/>
              <a:t> </a:t>
            </a:r>
            <a:r>
              <a:rPr lang="en-US" dirty="0" err="1" smtClean="0"/>
              <a:t>বিয়ে</a:t>
            </a:r>
            <a:r>
              <a:rPr lang="en-US" dirty="0" smtClean="0"/>
              <a:t> </a:t>
            </a:r>
            <a:r>
              <a:rPr lang="en-US" dirty="0" err="1" smtClean="0"/>
              <a:t>করতে</a:t>
            </a:r>
            <a:r>
              <a:rPr lang="en-US" dirty="0" smtClean="0"/>
              <a:t> </a:t>
            </a:r>
            <a:r>
              <a:rPr lang="en-US" dirty="0" err="1" smtClean="0"/>
              <a:t>চায়</a:t>
            </a:r>
            <a:r>
              <a:rPr lang="en-US" dirty="0" smtClean="0"/>
              <a:t>। </a:t>
            </a:r>
            <a:r>
              <a:rPr lang="en-US" dirty="0" err="1" smtClean="0"/>
              <a:t>কিন্তু</a:t>
            </a:r>
            <a:r>
              <a:rPr lang="en-US" dirty="0" smtClean="0"/>
              <a:t> </a:t>
            </a:r>
            <a:r>
              <a:rPr lang="en-US" dirty="0" err="1" smtClean="0"/>
              <a:t>মা-বাবা</a:t>
            </a:r>
            <a:r>
              <a:rPr lang="en-US" dirty="0" smtClean="0"/>
              <a:t> </a:t>
            </a:r>
            <a:r>
              <a:rPr lang="en-US" dirty="0" err="1" smtClean="0"/>
              <a:t>চায়</a:t>
            </a:r>
            <a:r>
              <a:rPr lang="en-US" dirty="0" smtClean="0"/>
              <a:t> </a:t>
            </a:r>
            <a:r>
              <a:rPr lang="en-US" dirty="0" err="1" smtClean="0"/>
              <a:t>না</a:t>
            </a:r>
            <a:r>
              <a:rPr lang="en-US" dirty="0" smtClean="0"/>
              <a:t>। </a:t>
            </a:r>
            <a:r>
              <a:rPr lang="en-US" dirty="0" err="1" smtClean="0"/>
              <a:t>পাশ্চাত্য</a:t>
            </a:r>
            <a:r>
              <a:rPr lang="en-US" dirty="0" smtClean="0"/>
              <a:t> </a:t>
            </a:r>
            <a:r>
              <a:rPr lang="en-US" dirty="0" err="1" smtClean="0"/>
              <a:t>সমাজে</a:t>
            </a:r>
            <a:r>
              <a:rPr lang="en-US" dirty="0" smtClean="0"/>
              <a:t> </a:t>
            </a:r>
            <a:r>
              <a:rPr lang="en-US" dirty="0" err="1" smtClean="0"/>
              <a:t>পছন্দের</a:t>
            </a:r>
            <a:r>
              <a:rPr lang="en-US" dirty="0" smtClean="0"/>
              <a:t> </a:t>
            </a:r>
            <a:r>
              <a:rPr lang="en-US" dirty="0" err="1" smtClean="0"/>
              <a:t>বিয়েকে</a:t>
            </a:r>
            <a:r>
              <a:rPr lang="en-US" dirty="0" smtClean="0"/>
              <a:t> </a:t>
            </a:r>
            <a:r>
              <a:rPr lang="en-US" dirty="0" err="1" smtClean="0"/>
              <a:t>প্রাধান্য</a:t>
            </a:r>
            <a:r>
              <a:rPr lang="en-US" dirty="0" smtClean="0"/>
              <a:t> </a:t>
            </a:r>
            <a:r>
              <a:rPr lang="en-US" dirty="0" err="1" smtClean="0"/>
              <a:t>দেয়া</a:t>
            </a:r>
            <a:r>
              <a:rPr lang="en-US" dirty="0" smtClean="0"/>
              <a:t> </a:t>
            </a:r>
            <a:r>
              <a:rPr lang="en-US" dirty="0" err="1" smtClean="0"/>
              <a:t>হয়</a:t>
            </a:r>
            <a:r>
              <a:rPr lang="en-US" dirty="0" smtClean="0"/>
              <a:t>। </a:t>
            </a:r>
            <a:r>
              <a:rPr lang="en-US" dirty="0" err="1" smtClean="0"/>
              <a:t>কিন্তু</a:t>
            </a:r>
            <a:r>
              <a:rPr lang="en-US" dirty="0" smtClean="0"/>
              <a:t> </a:t>
            </a:r>
            <a:r>
              <a:rPr lang="en-US" dirty="0" err="1" smtClean="0"/>
              <a:t>আমাদের</a:t>
            </a:r>
            <a:r>
              <a:rPr lang="en-US" dirty="0" smtClean="0"/>
              <a:t> </a:t>
            </a:r>
            <a:r>
              <a:rPr lang="en-US" dirty="0" err="1" smtClean="0"/>
              <a:t>সমাজে</a:t>
            </a:r>
            <a:r>
              <a:rPr lang="en-US" dirty="0" smtClean="0"/>
              <a:t> </a:t>
            </a:r>
            <a:r>
              <a:rPr lang="en-US" dirty="0" err="1" smtClean="0"/>
              <a:t>সেই</a:t>
            </a:r>
            <a:r>
              <a:rPr lang="en-US" dirty="0" smtClean="0"/>
              <a:t> </a:t>
            </a:r>
            <a:r>
              <a:rPr lang="en-US" dirty="0" err="1" smtClean="0"/>
              <a:t>সুজোগ</a:t>
            </a:r>
            <a:r>
              <a:rPr lang="en-US" dirty="0" smtClean="0"/>
              <a:t> </a:t>
            </a:r>
            <a:r>
              <a:rPr lang="en-US" dirty="0" err="1" smtClean="0"/>
              <a:t>দেয়া</a:t>
            </a:r>
            <a:r>
              <a:rPr lang="en-US" dirty="0" smtClean="0"/>
              <a:t> </a:t>
            </a:r>
            <a:r>
              <a:rPr lang="en-US" dirty="0" err="1" smtClean="0"/>
              <a:t>হয়</a:t>
            </a:r>
            <a:r>
              <a:rPr lang="en-US" dirty="0" smtClean="0"/>
              <a:t> </a:t>
            </a:r>
            <a:r>
              <a:rPr lang="en-US" dirty="0" err="1" smtClean="0"/>
              <a:t>না</a:t>
            </a:r>
            <a:r>
              <a:rPr lang="en-US" dirty="0" smtClean="0"/>
              <a:t>, </a:t>
            </a:r>
            <a:r>
              <a:rPr lang="en-US" dirty="0" err="1" smtClean="0"/>
              <a:t>মেলামেশার</a:t>
            </a:r>
            <a:r>
              <a:rPr lang="en-US" dirty="0" smtClean="0"/>
              <a:t> </a:t>
            </a:r>
            <a:r>
              <a:rPr lang="en-US" dirty="0" err="1" smtClean="0"/>
              <a:t>সুযোগ</a:t>
            </a:r>
            <a:r>
              <a:rPr lang="en-US" dirty="0" smtClean="0"/>
              <a:t> </a:t>
            </a:r>
            <a:r>
              <a:rPr lang="en-US" dirty="0" err="1" smtClean="0"/>
              <a:t>কম</a:t>
            </a:r>
            <a:r>
              <a:rPr lang="en-US" dirty="0" smtClean="0"/>
              <a:t> </a:t>
            </a:r>
            <a:r>
              <a:rPr lang="en-US" dirty="0" err="1" smtClean="0"/>
              <a:t>থাকে।আর</a:t>
            </a:r>
            <a:r>
              <a:rPr lang="en-US" dirty="0" smtClean="0"/>
              <a:t> </a:t>
            </a:r>
            <a:r>
              <a:rPr lang="en-US" dirty="0" err="1" smtClean="0"/>
              <a:t>তাই</a:t>
            </a:r>
            <a:r>
              <a:rPr lang="en-US" dirty="0" smtClean="0"/>
              <a:t> </a:t>
            </a:r>
            <a:r>
              <a:rPr lang="en-US" dirty="0" err="1" smtClean="0"/>
              <a:t>ছেলে-মেয়েরা</a:t>
            </a:r>
            <a:r>
              <a:rPr lang="en-US" dirty="0" smtClean="0"/>
              <a:t> </a:t>
            </a:r>
            <a:r>
              <a:rPr lang="en-US" dirty="0" err="1" smtClean="0"/>
              <a:t>অনেক</a:t>
            </a:r>
            <a:r>
              <a:rPr lang="en-US" dirty="0" smtClean="0"/>
              <a:t> </a:t>
            </a:r>
            <a:r>
              <a:rPr lang="en-US" dirty="0" err="1" smtClean="0"/>
              <a:t>সময়</a:t>
            </a:r>
            <a:r>
              <a:rPr lang="en-US" dirty="0" smtClean="0"/>
              <a:t> </a:t>
            </a:r>
            <a:r>
              <a:rPr lang="en-US" dirty="0" err="1" smtClean="0"/>
              <a:t>নিজের</a:t>
            </a:r>
            <a:r>
              <a:rPr lang="en-US" dirty="0" smtClean="0"/>
              <a:t> </a:t>
            </a:r>
            <a:r>
              <a:rPr lang="en-US" dirty="0" err="1" smtClean="0"/>
              <a:t>ইচ্ছায়</a:t>
            </a:r>
            <a:r>
              <a:rPr lang="en-US" dirty="0" smtClean="0"/>
              <a:t> </a:t>
            </a:r>
            <a:r>
              <a:rPr lang="en-US" dirty="0" err="1" smtClean="0"/>
              <a:t>পালিয়ে</a:t>
            </a:r>
            <a:r>
              <a:rPr lang="en-US" dirty="0" smtClean="0"/>
              <a:t> </a:t>
            </a:r>
            <a:r>
              <a:rPr lang="en-US" dirty="0" err="1" smtClean="0"/>
              <a:t>বিয়ে</a:t>
            </a:r>
            <a:r>
              <a:rPr lang="en-US" dirty="0" smtClean="0"/>
              <a:t> </a:t>
            </a:r>
            <a:r>
              <a:rPr lang="en-US" dirty="0" err="1" smtClean="0"/>
              <a:t>করে</a:t>
            </a:r>
            <a:r>
              <a:rPr lang="en-US" dirty="0" smtClean="0"/>
              <a:t> </a:t>
            </a:r>
            <a:r>
              <a:rPr lang="en-US" dirty="0" err="1" smtClean="0"/>
              <a:t>ফেলে</a:t>
            </a:r>
            <a:r>
              <a:rPr lang="en-US" dirty="0" smtClean="0"/>
              <a:t>। </a:t>
            </a:r>
            <a:r>
              <a:rPr lang="en-US" dirty="0" err="1" smtClean="0"/>
              <a:t>তখন</a:t>
            </a:r>
            <a:r>
              <a:rPr lang="en-US" dirty="0" smtClean="0"/>
              <a:t> </a:t>
            </a:r>
            <a:r>
              <a:rPr lang="en-US" dirty="0" err="1" smtClean="0"/>
              <a:t>সমাজের</a:t>
            </a:r>
            <a:r>
              <a:rPr lang="en-US" dirty="0" smtClean="0"/>
              <a:t> </a:t>
            </a:r>
            <a:r>
              <a:rPr lang="en-US" dirty="0" err="1" smtClean="0"/>
              <a:t>লোকজন</a:t>
            </a:r>
            <a:r>
              <a:rPr lang="en-US" dirty="0" smtClean="0"/>
              <a:t> </a:t>
            </a:r>
            <a:r>
              <a:rPr lang="en-US" dirty="0" err="1" smtClean="0"/>
              <a:t>বিভিন্ন</a:t>
            </a:r>
            <a:r>
              <a:rPr lang="en-US" dirty="0" smtClean="0"/>
              <a:t> </a:t>
            </a:r>
            <a:r>
              <a:rPr lang="en-US" dirty="0" err="1" smtClean="0"/>
              <a:t>ধরণের</a:t>
            </a:r>
            <a:r>
              <a:rPr lang="en-US" dirty="0" smtClean="0"/>
              <a:t> </a:t>
            </a:r>
            <a:r>
              <a:rPr lang="en-US" dirty="0" err="1" smtClean="0"/>
              <a:t>কথা</a:t>
            </a:r>
            <a:r>
              <a:rPr lang="en-US" dirty="0" smtClean="0"/>
              <a:t> </a:t>
            </a:r>
            <a:r>
              <a:rPr lang="en-US" dirty="0" err="1" smtClean="0"/>
              <a:t>বলে</a:t>
            </a:r>
            <a:r>
              <a:rPr lang="en-US" dirty="0" smtClean="0"/>
              <a:t>। </a:t>
            </a:r>
            <a:r>
              <a:rPr lang="en-US" dirty="0" err="1" smtClean="0"/>
              <a:t>ফলে</a:t>
            </a:r>
            <a:r>
              <a:rPr lang="en-US" dirty="0" smtClean="0"/>
              <a:t> </a:t>
            </a:r>
            <a:r>
              <a:rPr lang="en-US" dirty="0" err="1" smtClean="0"/>
              <a:t>পরিবারটি</a:t>
            </a:r>
            <a:r>
              <a:rPr lang="en-US" dirty="0" smtClean="0"/>
              <a:t> </a:t>
            </a:r>
            <a:r>
              <a:rPr lang="en-US" dirty="0" err="1" smtClean="0"/>
              <a:t>বিপর্যয়ের</a:t>
            </a:r>
            <a:r>
              <a:rPr lang="en-US" dirty="0" smtClean="0"/>
              <a:t> </a:t>
            </a:r>
            <a:r>
              <a:rPr lang="en-US" dirty="0" err="1" smtClean="0"/>
              <a:t>সম্মুখীন</a:t>
            </a:r>
            <a:r>
              <a:rPr lang="en-US" dirty="0" smtClean="0"/>
              <a:t> </a:t>
            </a:r>
            <a:r>
              <a:rPr lang="en-US" dirty="0" err="1" smtClean="0"/>
              <a:t>হয়</a:t>
            </a:r>
            <a:r>
              <a:rPr lang="en-US" dirty="0" smtClean="0"/>
              <a:t>। </a:t>
            </a:r>
          </a:p>
          <a:p>
            <a:pPr marL="0" indent="0">
              <a:buNone/>
            </a:pPr>
            <a:r>
              <a:rPr lang="en-US" dirty="0"/>
              <a:t>৩</a:t>
            </a:r>
            <a:r>
              <a:rPr lang="en-US" dirty="0" smtClean="0"/>
              <a:t>। Depression:- </a:t>
            </a:r>
            <a:r>
              <a:rPr lang="en-US" dirty="0" err="1" smtClean="0"/>
              <a:t>এর</a:t>
            </a:r>
            <a:r>
              <a:rPr lang="en-US" dirty="0" smtClean="0"/>
              <a:t> </a:t>
            </a:r>
            <a:r>
              <a:rPr lang="en-US" dirty="0" err="1" smtClean="0"/>
              <a:t>অর্থ</a:t>
            </a:r>
            <a:r>
              <a:rPr lang="en-US" dirty="0" smtClean="0"/>
              <a:t> </a:t>
            </a:r>
            <a:r>
              <a:rPr lang="en-US" dirty="0" err="1" smtClean="0"/>
              <a:t>অবসাদ</a:t>
            </a:r>
            <a:r>
              <a:rPr lang="en-US" dirty="0" smtClean="0"/>
              <a:t> </a:t>
            </a:r>
            <a:r>
              <a:rPr lang="en-US" dirty="0" err="1" smtClean="0"/>
              <a:t>বা</a:t>
            </a:r>
            <a:r>
              <a:rPr lang="en-US" dirty="0" smtClean="0"/>
              <a:t> </a:t>
            </a:r>
            <a:r>
              <a:rPr lang="en-US" dirty="0" err="1" smtClean="0"/>
              <a:t>মন্দাভাব</a:t>
            </a:r>
            <a:r>
              <a:rPr lang="en-US" dirty="0" smtClean="0"/>
              <a:t>। </a:t>
            </a:r>
            <a:r>
              <a:rPr lang="en-US" dirty="0" err="1" smtClean="0"/>
              <a:t>এই</a:t>
            </a:r>
            <a:r>
              <a:rPr lang="en-US" dirty="0" smtClean="0"/>
              <a:t> </a:t>
            </a:r>
            <a:r>
              <a:rPr lang="en-US" dirty="0" err="1" smtClean="0"/>
              <a:t>অবসাদও</a:t>
            </a:r>
            <a:r>
              <a:rPr lang="en-US" dirty="0" smtClean="0"/>
              <a:t> </a:t>
            </a:r>
            <a:r>
              <a:rPr lang="en-US" dirty="0" err="1" smtClean="0"/>
              <a:t>পরিবারের</a:t>
            </a:r>
            <a:r>
              <a:rPr lang="en-US" dirty="0" smtClean="0"/>
              <a:t> </a:t>
            </a:r>
            <a:r>
              <a:rPr lang="en-US" dirty="0" err="1" smtClean="0"/>
              <a:t>একটি</a:t>
            </a:r>
            <a:r>
              <a:rPr lang="en-US" dirty="0" smtClean="0"/>
              <a:t> </a:t>
            </a:r>
            <a:r>
              <a:rPr lang="en-US" dirty="0" err="1" smtClean="0"/>
              <a:t>সমস্যা</a:t>
            </a:r>
            <a:r>
              <a:rPr lang="en-US" dirty="0" smtClean="0"/>
              <a:t>। </a:t>
            </a:r>
            <a:r>
              <a:rPr lang="en-US" dirty="0" err="1" smtClean="0"/>
              <a:t>প্রত্যেকটি</a:t>
            </a:r>
            <a:r>
              <a:rPr lang="en-US" dirty="0" smtClean="0"/>
              <a:t> </a:t>
            </a:r>
            <a:r>
              <a:rPr lang="en-US" dirty="0" err="1" smtClean="0"/>
              <a:t>পরিবার</a:t>
            </a:r>
            <a:r>
              <a:rPr lang="en-US" dirty="0" smtClean="0"/>
              <a:t> </a:t>
            </a:r>
            <a:r>
              <a:rPr lang="en-US" dirty="0" err="1" smtClean="0"/>
              <a:t>একটি</a:t>
            </a:r>
            <a:r>
              <a:rPr lang="en-US" dirty="0" smtClean="0"/>
              <a:t> </a:t>
            </a:r>
            <a:r>
              <a:rPr lang="en-US" dirty="0" err="1" smtClean="0"/>
              <a:t>নির্দিষ্ট</a:t>
            </a:r>
            <a:r>
              <a:rPr lang="en-US" dirty="0" smtClean="0"/>
              <a:t> </a:t>
            </a:r>
            <a:r>
              <a:rPr lang="en-US" dirty="0" err="1" smtClean="0"/>
              <a:t>নিয়ম</a:t>
            </a:r>
            <a:r>
              <a:rPr lang="en-US" dirty="0" smtClean="0"/>
              <a:t> </a:t>
            </a:r>
            <a:r>
              <a:rPr lang="en-US" dirty="0" err="1" smtClean="0"/>
              <a:t>এবং</a:t>
            </a:r>
            <a:r>
              <a:rPr lang="en-US" dirty="0" smtClean="0"/>
              <a:t> </a:t>
            </a:r>
            <a:r>
              <a:rPr lang="en-US" dirty="0" err="1" smtClean="0"/>
              <a:t>উদ্দীপনার</a:t>
            </a:r>
            <a:r>
              <a:rPr lang="en-US" dirty="0" smtClean="0"/>
              <a:t> </a:t>
            </a:r>
            <a:r>
              <a:rPr lang="en-US" dirty="0" err="1" smtClean="0"/>
              <a:t>মধ্যে</a:t>
            </a:r>
            <a:r>
              <a:rPr lang="en-US" dirty="0" smtClean="0"/>
              <a:t> </a:t>
            </a:r>
            <a:r>
              <a:rPr lang="en-US" dirty="0" err="1" smtClean="0"/>
              <a:t>দিয়ে</a:t>
            </a:r>
            <a:r>
              <a:rPr lang="en-US" dirty="0" smtClean="0"/>
              <a:t> </a:t>
            </a:r>
            <a:r>
              <a:rPr lang="en-US" dirty="0" err="1" smtClean="0"/>
              <a:t>পরিচালিত</a:t>
            </a:r>
            <a:r>
              <a:rPr lang="en-US" dirty="0" smtClean="0"/>
              <a:t> </a:t>
            </a:r>
            <a:r>
              <a:rPr lang="en-US" dirty="0" err="1" smtClean="0"/>
              <a:t>হয়</a:t>
            </a:r>
            <a:r>
              <a:rPr lang="en-US" dirty="0" smtClean="0"/>
              <a:t>। </a:t>
            </a:r>
            <a:r>
              <a:rPr lang="en-US" dirty="0" err="1" smtClean="0"/>
              <a:t>আর</a:t>
            </a:r>
            <a:r>
              <a:rPr lang="en-US" dirty="0" smtClean="0"/>
              <a:t> </a:t>
            </a:r>
            <a:r>
              <a:rPr lang="en-US" dirty="0" err="1" smtClean="0"/>
              <a:t>তার</a:t>
            </a:r>
            <a:r>
              <a:rPr lang="en-US" dirty="0" smtClean="0"/>
              <a:t> </a:t>
            </a:r>
            <a:r>
              <a:rPr lang="en-US" dirty="0" err="1" smtClean="0"/>
              <a:t>মধ্যে</a:t>
            </a:r>
            <a:r>
              <a:rPr lang="en-US" dirty="0" smtClean="0"/>
              <a:t> </a:t>
            </a:r>
            <a:r>
              <a:rPr lang="en-US" dirty="0" err="1" smtClean="0"/>
              <a:t>যদি</a:t>
            </a:r>
            <a:r>
              <a:rPr lang="en-US" dirty="0" smtClean="0"/>
              <a:t> </a:t>
            </a:r>
            <a:r>
              <a:rPr lang="en-US" dirty="0" err="1" smtClean="0"/>
              <a:t>অবসাদ</a:t>
            </a:r>
            <a:r>
              <a:rPr lang="en-US" dirty="0" smtClean="0"/>
              <a:t> </a:t>
            </a:r>
            <a:r>
              <a:rPr lang="en-US" dirty="0" err="1" smtClean="0"/>
              <a:t>বা</a:t>
            </a:r>
            <a:r>
              <a:rPr lang="en-US" dirty="0" smtClean="0"/>
              <a:t> </a:t>
            </a:r>
            <a:r>
              <a:rPr lang="en-US" dirty="0" err="1" smtClean="0"/>
              <a:t>মন্দাভাব</a:t>
            </a:r>
            <a:r>
              <a:rPr lang="en-US" dirty="0" smtClean="0"/>
              <a:t> </a:t>
            </a:r>
            <a:r>
              <a:rPr lang="en-US" dirty="0" err="1" smtClean="0"/>
              <a:t>দেখা</a:t>
            </a:r>
            <a:r>
              <a:rPr lang="en-US" dirty="0" smtClean="0"/>
              <a:t> </a:t>
            </a:r>
            <a:r>
              <a:rPr lang="en-US" dirty="0" err="1" smtClean="0"/>
              <a:t>দেয়</a:t>
            </a:r>
            <a:r>
              <a:rPr lang="en-US" dirty="0" smtClean="0"/>
              <a:t> </a:t>
            </a:r>
            <a:r>
              <a:rPr lang="en-US" dirty="0" err="1" smtClean="0"/>
              <a:t>তাহলে</a:t>
            </a:r>
            <a:r>
              <a:rPr lang="en-US" dirty="0" smtClean="0"/>
              <a:t> </a:t>
            </a:r>
            <a:r>
              <a:rPr lang="en-US" dirty="0" err="1" smtClean="0"/>
              <a:t>সংকট</a:t>
            </a:r>
            <a:r>
              <a:rPr lang="en-US" dirty="0" smtClean="0"/>
              <a:t> </a:t>
            </a:r>
            <a:r>
              <a:rPr lang="en-US" dirty="0" err="1" smtClean="0"/>
              <a:t>হবেই</a:t>
            </a:r>
            <a:r>
              <a:rPr lang="en-US" dirty="0" smtClean="0"/>
              <a:t>। </a:t>
            </a:r>
            <a:r>
              <a:rPr lang="en-US" dirty="0" err="1" smtClean="0"/>
              <a:t>যেমন</a:t>
            </a:r>
            <a:r>
              <a:rPr lang="en-US" dirty="0" smtClean="0"/>
              <a:t>-</a:t>
            </a:r>
          </a:p>
          <a:p>
            <a:pPr marL="0" indent="0">
              <a:buNone/>
            </a:pPr>
            <a:r>
              <a:rPr lang="en-US" dirty="0"/>
              <a:t> </a:t>
            </a:r>
            <a:r>
              <a:rPr lang="en-US" dirty="0" smtClean="0"/>
              <a:t>      ।) Income:- </a:t>
            </a:r>
            <a:r>
              <a:rPr lang="en-US" dirty="0" err="1" smtClean="0"/>
              <a:t>একটি</a:t>
            </a:r>
            <a:r>
              <a:rPr lang="en-US" dirty="0" smtClean="0"/>
              <a:t> </a:t>
            </a:r>
            <a:r>
              <a:rPr lang="en-US" dirty="0" err="1" smtClean="0"/>
              <a:t>নির্দিষ্ট</a:t>
            </a:r>
            <a:r>
              <a:rPr lang="en-US" dirty="0" smtClean="0"/>
              <a:t> </a:t>
            </a:r>
            <a:r>
              <a:rPr lang="en-US" dirty="0" err="1" smtClean="0"/>
              <a:t>টাকা</a:t>
            </a:r>
            <a:r>
              <a:rPr lang="en-US" dirty="0" smtClean="0"/>
              <a:t> </a:t>
            </a:r>
            <a:r>
              <a:rPr lang="en-US" dirty="0" err="1" smtClean="0"/>
              <a:t>উপার্জনের</a:t>
            </a:r>
            <a:r>
              <a:rPr lang="en-US" dirty="0" smtClean="0"/>
              <a:t> </a:t>
            </a:r>
            <a:r>
              <a:rPr lang="en-US" dirty="0" err="1" smtClean="0"/>
              <a:t>মাধ্যমে</a:t>
            </a:r>
            <a:r>
              <a:rPr lang="en-US" dirty="0" smtClean="0"/>
              <a:t> </a:t>
            </a:r>
            <a:r>
              <a:rPr lang="en-US" dirty="0" err="1" smtClean="0"/>
              <a:t>আয়</a:t>
            </a:r>
            <a:r>
              <a:rPr lang="en-US" dirty="0" smtClean="0"/>
              <a:t> </a:t>
            </a:r>
            <a:r>
              <a:rPr lang="en-US" dirty="0" err="1" smtClean="0"/>
              <a:t>হয়</a:t>
            </a:r>
            <a:r>
              <a:rPr lang="en-US" dirty="0" smtClean="0"/>
              <a:t>। </a:t>
            </a:r>
            <a:r>
              <a:rPr lang="en-US" dirty="0" err="1" smtClean="0"/>
              <a:t>এই</a:t>
            </a:r>
            <a:r>
              <a:rPr lang="en-US" dirty="0" smtClean="0"/>
              <a:t> </a:t>
            </a:r>
            <a:r>
              <a:rPr lang="en-US" dirty="0" err="1" smtClean="0"/>
              <a:t>আয়</a:t>
            </a:r>
            <a:r>
              <a:rPr lang="en-US" dirty="0" smtClean="0"/>
              <a:t> </a:t>
            </a:r>
            <a:r>
              <a:rPr lang="en-US" dirty="0" err="1" smtClean="0"/>
              <a:t>পরিবারের</a:t>
            </a:r>
            <a:r>
              <a:rPr lang="en-US" dirty="0" smtClean="0"/>
              <a:t> </a:t>
            </a:r>
            <a:r>
              <a:rPr lang="en-US" dirty="0" err="1" smtClean="0"/>
              <a:t>মা-বাবা,ভাই</a:t>
            </a:r>
            <a:r>
              <a:rPr lang="en-US" dirty="0" smtClean="0"/>
              <a:t> –</a:t>
            </a:r>
            <a:r>
              <a:rPr lang="en-US" dirty="0" err="1" smtClean="0"/>
              <a:t>বোন</a:t>
            </a:r>
            <a:r>
              <a:rPr lang="en-US" dirty="0" smtClean="0"/>
              <a:t> </a:t>
            </a:r>
            <a:r>
              <a:rPr lang="en-US" dirty="0" err="1" smtClean="0"/>
              <a:t>উপার্জন</a:t>
            </a:r>
            <a:r>
              <a:rPr lang="en-US" dirty="0" smtClean="0"/>
              <a:t> </a:t>
            </a:r>
            <a:r>
              <a:rPr lang="en-US" dirty="0" err="1" smtClean="0"/>
              <a:t>করতে</a:t>
            </a:r>
            <a:r>
              <a:rPr lang="en-US" dirty="0" smtClean="0"/>
              <a:t> </a:t>
            </a:r>
            <a:r>
              <a:rPr lang="en-US" dirty="0" err="1" smtClean="0"/>
              <a:t>পারে</a:t>
            </a:r>
            <a:r>
              <a:rPr lang="en-US" dirty="0" smtClean="0"/>
              <a:t>। </a:t>
            </a:r>
            <a:r>
              <a:rPr lang="en-US" dirty="0" err="1" smtClean="0"/>
              <a:t>যাদের</a:t>
            </a:r>
            <a:r>
              <a:rPr lang="en-US" dirty="0" smtClean="0"/>
              <a:t> </a:t>
            </a:r>
            <a:r>
              <a:rPr lang="en-US" dirty="0" err="1" smtClean="0"/>
              <a:t>আয়</a:t>
            </a:r>
            <a:r>
              <a:rPr lang="en-US" dirty="0" smtClean="0"/>
              <a:t> </a:t>
            </a:r>
            <a:r>
              <a:rPr lang="en-US" dirty="0" err="1" smtClean="0"/>
              <a:t>বেশী</a:t>
            </a:r>
            <a:r>
              <a:rPr lang="en-US" dirty="0" smtClean="0"/>
              <a:t> </a:t>
            </a:r>
            <a:r>
              <a:rPr lang="en-US" dirty="0" err="1" smtClean="0"/>
              <a:t>তারা</a:t>
            </a:r>
            <a:r>
              <a:rPr lang="en-US" dirty="0" smtClean="0"/>
              <a:t> </a:t>
            </a:r>
            <a:r>
              <a:rPr lang="en-US" dirty="0" err="1" smtClean="0"/>
              <a:t>সমাজে</a:t>
            </a:r>
            <a:r>
              <a:rPr lang="en-US" dirty="0" smtClean="0"/>
              <a:t> </a:t>
            </a:r>
            <a:r>
              <a:rPr lang="en-US" dirty="0" err="1" smtClean="0"/>
              <a:t>সন্মান</a:t>
            </a:r>
            <a:r>
              <a:rPr lang="en-US" dirty="0" smtClean="0"/>
              <a:t> </a:t>
            </a:r>
            <a:r>
              <a:rPr lang="en-US" dirty="0" err="1" smtClean="0"/>
              <a:t>পায়</a:t>
            </a:r>
            <a:r>
              <a:rPr lang="en-US" dirty="0" smtClean="0"/>
              <a:t> </a:t>
            </a:r>
            <a:r>
              <a:rPr lang="en-US" dirty="0" err="1" smtClean="0"/>
              <a:t>বেশী</a:t>
            </a:r>
            <a:r>
              <a:rPr lang="en-US" dirty="0" smtClean="0"/>
              <a:t>। </a:t>
            </a:r>
            <a:r>
              <a:rPr lang="en-US" dirty="0" err="1" smtClean="0"/>
              <a:t>আর</a:t>
            </a:r>
            <a:r>
              <a:rPr lang="en-US" dirty="0" smtClean="0"/>
              <a:t> </a:t>
            </a:r>
            <a:r>
              <a:rPr lang="en-US" dirty="0" err="1" smtClean="0"/>
              <a:t>যাদের</a:t>
            </a:r>
            <a:r>
              <a:rPr lang="en-US" dirty="0" smtClean="0"/>
              <a:t> </a:t>
            </a:r>
            <a:r>
              <a:rPr lang="en-US" dirty="0" err="1" smtClean="0"/>
              <a:t>আয়</a:t>
            </a:r>
            <a:r>
              <a:rPr lang="en-US" dirty="0" smtClean="0"/>
              <a:t> </a:t>
            </a:r>
            <a:r>
              <a:rPr lang="en-US" dirty="0" err="1" smtClean="0"/>
              <a:t>কম</a:t>
            </a:r>
            <a:r>
              <a:rPr lang="en-US" dirty="0" smtClean="0"/>
              <a:t> </a:t>
            </a:r>
            <a:r>
              <a:rPr lang="en-US" dirty="0" err="1" smtClean="0"/>
              <a:t>তারা</a:t>
            </a:r>
            <a:r>
              <a:rPr lang="en-US" dirty="0" smtClean="0"/>
              <a:t> </a:t>
            </a:r>
            <a:r>
              <a:rPr lang="en-US" dirty="0" err="1" smtClean="0"/>
              <a:t>সন্মান</a:t>
            </a:r>
            <a:r>
              <a:rPr lang="en-US" dirty="0" smtClean="0"/>
              <a:t> </a:t>
            </a:r>
            <a:r>
              <a:rPr lang="en-US" dirty="0" err="1" smtClean="0"/>
              <a:t>পায়</a:t>
            </a:r>
            <a:r>
              <a:rPr lang="en-US" dirty="0" smtClean="0"/>
              <a:t> </a:t>
            </a:r>
            <a:r>
              <a:rPr lang="en-US" dirty="0" err="1" smtClean="0"/>
              <a:t>কম</a:t>
            </a:r>
            <a:r>
              <a:rPr lang="en-US" dirty="0" smtClean="0"/>
              <a:t>। </a:t>
            </a:r>
            <a:r>
              <a:rPr lang="en-US" dirty="0" err="1" smtClean="0"/>
              <a:t>যার</a:t>
            </a:r>
            <a:r>
              <a:rPr lang="en-US" dirty="0" smtClean="0"/>
              <a:t> </a:t>
            </a:r>
            <a:r>
              <a:rPr lang="en-US" dirty="0" err="1" smtClean="0"/>
              <a:t>যেমন</a:t>
            </a:r>
            <a:r>
              <a:rPr lang="en-US" dirty="0" smtClean="0"/>
              <a:t> </a:t>
            </a:r>
            <a:r>
              <a:rPr lang="en-US" dirty="0" err="1" smtClean="0"/>
              <a:t>আয়</a:t>
            </a:r>
            <a:r>
              <a:rPr lang="en-US" dirty="0" smtClean="0"/>
              <a:t> </a:t>
            </a:r>
            <a:r>
              <a:rPr lang="en-US" dirty="0" err="1" smtClean="0"/>
              <a:t>তার</a:t>
            </a:r>
            <a:r>
              <a:rPr lang="en-US" dirty="0" smtClean="0"/>
              <a:t> </a:t>
            </a:r>
            <a:r>
              <a:rPr lang="en-US" dirty="0" err="1" smtClean="0"/>
              <a:t>ব্যয়ের</a:t>
            </a:r>
            <a:r>
              <a:rPr lang="en-US" dirty="0" smtClean="0"/>
              <a:t> </a:t>
            </a:r>
            <a:r>
              <a:rPr lang="en-US" dirty="0" err="1" smtClean="0"/>
              <a:t>কাজটাও</a:t>
            </a:r>
            <a:r>
              <a:rPr lang="en-US" dirty="0" smtClean="0"/>
              <a:t> </a:t>
            </a:r>
            <a:r>
              <a:rPr lang="en-US" dirty="0" err="1" smtClean="0"/>
              <a:t>নির্দিষ্ট</a:t>
            </a:r>
            <a:r>
              <a:rPr lang="en-US" dirty="0" smtClean="0"/>
              <a:t> </a:t>
            </a:r>
            <a:r>
              <a:rPr lang="en-US" dirty="0" err="1" smtClean="0"/>
              <a:t>গণ্ডির</a:t>
            </a:r>
            <a:r>
              <a:rPr lang="en-US" dirty="0" smtClean="0"/>
              <a:t> </a:t>
            </a:r>
            <a:r>
              <a:rPr lang="en-US" dirty="0" err="1" smtClean="0"/>
              <a:t>মধ্যে</a:t>
            </a:r>
            <a:r>
              <a:rPr lang="en-US" dirty="0" smtClean="0"/>
              <a:t> </a:t>
            </a:r>
            <a:r>
              <a:rPr lang="en-US" dirty="0" err="1" smtClean="0"/>
              <a:t>হওয়া</a:t>
            </a:r>
            <a:r>
              <a:rPr lang="en-US" dirty="0" smtClean="0"/>
              <a:t> </a:t>
            </a:r>
            <a:r>
              <a:rPr lang="en-US" dirty="0" err="1" smtClean="0"/>
              <a:t>উচিত</a:t>
            </a:r>
            <a:r>
              <a:rPr lang="en-US" dirty="0" smtClean="0"/>
              <a:t> </a:t>
            </a:r>
            <a:r>
              <a:rPr lang="en-US" dirty="0" err="1" smtClean="0"/>
              <a:t>তাহলে</a:t>
            </a:r>
            <a:r>
              <a:rPr lang="en-US" dirty="0" smtClean="0"/>
              <a:t> </a:t>
            </a:r>
            <a:r>
              <a:rPr lang="en-US" dirty="0" err="1" smtClean="0"/>
              <a:t>সুষ্ঠু</a:t>
            </a:r>
            <a:r>
              <a:rPr lang="en-US" dirty="0" smtClean="0"/>
              <a:t> ও </a:t>
            </a:r>
            <a:r>
              <a:rPr lang="en-US" dirty="0" err="1" smtClean="0"/>
              <a:t>স্বচ্ছল্ভাবে</a:t>
            </a:r>
            <a:r>
              <a:rPr lang="en-US" dirty="0" smtClean="0"/>
              <a:t> </a:t>
            </a:r>
            <a:r>
              <a:rPr lang="en-US" dirty="0" err="1" smtClean="0"/>
              <a:t>চলা</a:t>
            </a:r>
            <a:r>
              <a:rPr lang="en-US" dirty="0" smtClean="0"/>
              <a:t> </a:t>
            </a:r>
            <a:r>
              <a:rPr lang="en-US" dirty="0" err="1" smtClean="0"/>
              <a:t>যাবে</a:t>
            </a:r>
            <a:r>
              <a:rPr lang="en-US" dirty="0" smtClean="0"/>
              <a:t>। </a:t>
            </a:r>
            <a:r>
              <a:rPr lang="en-US" dirty="0" err="1" smtClean="0"/>
              <a:t>পরিবার</a:t>
            </a:r>
            <a:r>
              <a:rPr lang="en-US" dirty="0" smtClean="0"/>
              <a:t> </a:t>
            </a:r>
            <a:r>
              <a:rPr lang="en-US" dirty="0" err="1" smtClean="0"/>
              <a:t>কোন</a:t>
            </a:r>
            <a:r>
              <a:rPr lang="en-US" dirty="0" smtClean="0"/>
              <a:t> </a:t>
            </a:r>
            <a:r>
              <a:rPr lang="en-US" dirty="0" err="1" smtClean="0"/>
              <a:t>অশান্তি</a:t>
            </a:r>
            <a:r>
              <a:rPr lang="en-US" dirty="0" smtClean="0"/>
              <a:t> </a:t>
            </a:r>
            <a:r>
              <a:rPr lang="en-US" dirty="0" err="1" smtClean="0"/>
              <a:t>হবেনা</a:t>
            </a:r>
            <a:r>
              <a:rPr lang="en-US" dirty="0" smtClean="0"/>
              <a:t> । </a:t>
            </a:r>
            <a:r>
              <a:rPr lang="en-US" dirty="0" err="1" smtClean="0"/>
              <a:t>কিন্তু</a:t>
            </a:r>
            <a:r>
              <a:rPr lang="en-US" dirty="0" smtClean="0"/>
              <a:t> </a:t>
            </a:r>
            <a:r>
              <a:rPr lang="en-US" dirty="0" err="1" smtClean="0"/>
              <a:t>পরিবারে</a:t>
            </a:r>
            <a:r>
              <a:rPr lang="en-US" dirty="0" smtClean="0"/>
              <a:t> </a:t>
            </a:r>
            <a:r>
              <a:rPr lang="en-US" dirty="0" err="1" smtClean="0"/>
              <a:t>যদি</a:t>
            </a:r>
            <a:r>
              <a:rPr lang="en-US" dirty="0" smtClean="0"/>
              <a:t> </a:t>
            </a:r>
            <a:r>
              <a:rPr lang="en-US" dirty="0" err="1" smtClean="0"/>
              <a:t>আয়ের</a:t>
            </a:r>
            <a:r>
              <a:rPr lang="en-US" dirty="0" smtClean="0"/>
              <a:t> </a:t>
            </a:r>
            <a:r>
              <a:rPr lang="en-US" dirty="0" err="1" smtClean="0"/>
              <a:t>চেয়ে</a:t>
            </a:r>
            <a:r>
              <a:rPr lang="en-US" dirty="0" smtClean="0"/>
              <a:t> </a:t>
            </a:r>
            <a:r>
              <a:rPr lang="en-US" dirty="0" err="1" smtClean="0"/>
              <a:t>ব্যয়</a:t>
            </a:r>
            <a:r>
              <a:rPr lang="en-US" dirty="0" smtClean="0"/>
              <a:t> </a:t>
            </a:r>
            <a:r>
              <a:rPr lang="en-US" dirty="0" err="1" smtClean="0"/>
              <a:t>বেশী</a:t>
            </a:r>
            <a:r>
              <a:rPr lang="en-US" dirty="0" smtClean="0"/>
              <a:t> </a:t>
            </a:r>
            <a:r>
              <a:rPr lang="en-US" dirty="0" err="1" smtClean="0"/>
              <a:t>হয়</a:t>
            </a:r>
            <a:r>
              <a:rPr lang="en-US" dirty="0" smtClean="0"/>
              <a:t> </a:t>
            </a:r>
            <a:r>
              <a:rPr lang="en-US" dirty="0" err="1" smtClean="0"/>
              <a:t>তবে</a:t>
            </a:r>
            <a:r>
              <a:rPr lang="en-US" dirty="0" smtClean="0"/>
              <a:t> </a:t>
            </a:r>
            <a:r>
              <a:rPr lang="en-US" dirty="0" err="1" smtClean="0"/>
              <a:t>আর্থিক</a:t>
            </a:r>
            <a:r>
              <a:rPr lang="en-US" dirty="0" smtClean="0"/>
              <a:t> </a:t>
            </a:r>
            <a:r>
              <a:rPr lang="en-US" dirty="0" err="1" smtClean="0"/>
              <a:t>দিক</a:t>
            </a:r>
            <a:r>
              <a:rPr lang="en-US" dirty="0"/>
              <a:t> </a:t>
            </a:r>
            <a:r>
              <a:rPr lang="en-US" dirty="0" err="1" smtClean="0"/>
              <a:t>দিয়ে</a:t>
            </a:r>
            <a:r>
              <a:rPr lang="en-US" dirty="0" smtClean="0"/>
              <a:t> </a:t>
            </a:r>
            <a:r>
              <a:rPr lang="en-US" dirty="0" err="1" smtClean="0"/>
              <a:t>পরিবারে</a:t>
            </a:r>
            <a:r>
              <a:rPr lang="en-US" dirty="0" smtClean="0"/>
              <a:t> </a:t>
            </a:r>
            <a:r>
              <a:rPr lang="en-US" dirty="0" err="1" smtClean="0"/>
              <a:t>মন্দাভাব</a:t>
            </a:r>
            <a:r>
              <a:rPr lang="en-US" dirty="0" smtClean="0"/>
              <a:t> </a:t>
            </a:r>
            <a:r>
              <a:rPr lang="en-US" dirty="0" err="1" smtClean="0"/>
              <a:t>দেখা</a:t>
            </a:r>
            <a:r>
              <a:rPr lang="en-US" dirty="0" smtClean="0"/>
              <a:t> </a:t>
            </a:r>
            <a:r>
              <a:rPr lang="en-US" dirty="0" err="1" smtClean="0"/>
              <a:t>দিবে</a:t>
            </a:r>
            <a:r>
              <a:rPr lang="en-US" dirty="0" smtClean="0"/>
              <a:t> </a:t>
            </a:r>
            <a:r>
              <a:rPr lang="en-US" dirty="0" err="1" smtClean="0"/>
              <a:t>এবং</a:t>
            </a:r>
            <a:r>
              <a:rPr lang="en-US" dirty="0" smtClean="0"/>
              <a:t> </a:t>
            </a:r>
            <a:r>
              <a:rPr lang="en-US" dirty="0" err="1" smtClean="0"/>
              <a:t>পরিবার</a:t>
            </a:r>
            <a:r>
              <a:rPr lang="en-US" dirty="0" smtClean="0"/>
              <a:t> </a:t>
            </a:r>
            <a:r>
              <a:rPr lang="en-US" dirty="0" err="1" smtClean="0"/>
              <a:t>বিপর্যয়ের</a:t>
            </a:r>
            <a:r>
              <a:rPr lang="en-US" dirty="0" smtClean="0"/>
              <a:t> </a:t>
            </a:r>
            <a:r>
              <a:rPr lang="en-US" dirty="0" err="1" smtClean="0"/>
              <a:t>সম্মুখীন</a:t>
            </a:r>
            <a:r>
              <a:rPr lang="en-US" dirty="0" smtClean="0"/>
              <a:t> </a:t>
            </a:r>
            <a:r>
              <a:rPr lang="en-US" dirty="0" err="1" smtClean="0"/>
              <a:t>হবে</a:t>
            </a:r>
            <a:r>
              <a:rPr lang="en-US" dirty="0" smtClean="0"/>
              <a:t>। </a:t>
            </a:r>
          </a:p>
        </p:txBody>
      </p:sp>
    </p:spTree>
    <p:extLst>
      <p:ext uri="{BB962C8B-B14F-4D97-AF65-F5344CB8AC3E}">
        <p14:creationId xmlns:p14="http://schemas.microsoft.com/office/powerpoint/2010/main" val="1535700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lnSpcReduction="10000"/>
          </a:bodyPr>
          <a:lstStyle/>
          <a:p>
            <a:pPr marL="0" indent="0">
              <a:buNone/>
            </a:pPr>
            <a:r>
              <a:rPr lang="bn-IN" dirty="0" smtClean="0"/>
              <a:t>  ।।) ব্যবসায় অবনতিঃ- অনেক সময় ব্যবসায় অবনতির ফলে পরিবারে সংকট সৃষ্টি হয়। হয়তো ব্যবসায় মোটা অংকের টাকা ক্ষতি হয় তখন মানসিক দিক দিয়ে পরিবারে অবসাদ দেখা দেয় ।বেশীর ভাগ ক্ষেত্রে ব্যবসা দেখাশুনার অভাবে এবং ব্যবসা সম্পর্কে জ্ঞান কম থাকলে এই রকম হয়।</a:t>
            </a:r>
          </a:p>
          <a:p>
            <a:pPr marL="0" indent="0">
              <a:buNone/>
            </a:pPr>
            <a:r>
              <a:rPr lang="bn-IN"/>
              <a:t> </a:t>
            </a:r>
            <a:r>
              <a:rPr lang="bn-IN" smtClean="0"/>
              <a:t>।।।) পরিবারের সদস্যদের মাঝে উদ্দামহীনতার সংকট সৃষ্টি হলেঃ-অনেক সময় দেখা যায় শারীরিক অসুস্থতা বা মানসিক দ্বন্ধের কারনে পরিবারের সদস্যরা উদ্দামহীনতায় ভোগে। ফলে পরিবারে সংকট দেখা দেয়। বিভিন্ন অসুখে অনেকদিন অসুস্থ্য থাকলে বা খাবারে অরুচির কারণে শারীরিক শক্তির অভাবে এই ধরনের উদ্দামহীনতা ঘটে। আবার অনেক সময় দেখা যায় পরিবারে পাঁচ জনের মধ্যে চার জন এক রকম মানসিকতার ও অন্য একজন অন্যরকম মানসিকতার তখন উভয় দলের মাঝে ভুল বোঝাবুঝি দেখা দেয়। মেনে না নেয়ার প্রবনতার ফলে মানসিক চাপের সৃষ্টি হয়। ফলে সংকট দেখা দেয়। এই জন্য প্রয়োজন অন্যজনের প্রতি নমনীয় মনোভাব নিয়ে বিশ্লেষণ করা ।</a:t>
            </a:r>
            <a:endParaRPr lang="en-SG"/>
          </a:p>
        </p:txBody>
      </p:sp>
    </p:spTree>
    <p:extLst>
      <p:ext uri="{BB962C8B-B14F-4D97-AF65-F5344CB8AC3E}">
        <p14:creationId xmlns:p14="http://schemas.microsoft.com/office/powerpoint/2010/main" val="1738392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৪।  Divorce:-  </a:t>
            </a:r>
            <a:r>
              <a:rPr lang="en-US" dirty="0" err="1" smtClean="0"/>
              <a:t>এর</a:t>
            </a:r>
            <a:r>
              <a:rPr lang="en-US" dirty="0" smtClean="0"/>
              <a:t> </a:t>
            </a:r>
            <a:r>
              <a:rPr lang="en-US" dirty="0" err="1" smtClean="0"/>
              <a:t>ফলে</a:t>
            </a:r>
            <a:r>
              <a:rPr lang="en-US" dirty="0" smtClean="0"/>
              <a:t> </a:t>
            </a:r>
            <a:r>
              <a:rPr lang="en-US" dirty="0" err="1" smtClean="0"/>
              <a:t>পরিবারে</a:t>
            </a:r>
            <a:r>
              <a:rPr lang="en-US" dirty="0" smtClean="0"/>
              <a:t> </a:t>
            </a:r>
            <a:r>
              <a:rPr lang="en-US" dirty="0" err="1" smtClean="0"/>
              <a:t>সংকট</a:t>
            </a:r>
            <a:r>
              <a:rPr lang="en-US" dirty="0" smtClean="0"/>
              <a:t> </a:t>
            </a:r>
            <a:r>
              <a:rPr lang="en-US" dirty="0" err="1" smtClean="0"/>
              <a:t>দেখা</a:t>
            </a:r>
            <a:r>
              <a:rPr lang="en-US" dirty="0" smtClean="0"/>
              <a:t> </a:t>
            </a:r>
            <a:r>
              <a:rPr lang="en-US" dirty="0" err="1" smtClean="0"/>
              <a:t>দেয়</a:t>
            </a:r>
            <a:r>
              <a:rPr lang="en-US" dirty="0" smtClean="0"/>
              <a:t> । </a:t>
            </a:r>
            <a:r>
              <a:rPr lang="en-US" dirty="0" err="1" smtClean="0"/>
              <a:t>বিবাহ-বন্ধন</a:t>
            </a:r>
            <a:r>
              <a:rPr lang="en-US" dirty="0" smtClean="0"/>
              <a:t> </a:t>
            </a:r>
            <a:r>
              <a:rPr lang="en-US" dirty="0" err="1" smtClean="0"/>
              <a:t>যখন</a:t>
            </a:r>
            <a:r>
              <a:rPr lang="en-US" dirty="0" smtClean="0"/>
              <a:t> </a:t>
            </a:r>
            <a:r>
              <a:rPr lang="en-US" dirty="0" err="1" smtClean="0"/>
              <a:t>কোন</a:t>
            </a:r>
            <a:r>
              <a:rPr lang="en-US" dirty="0" smtClean="0"/>
              <a:t> </a:t>
            </a:r>
            <a:r>
              <a:rPr lang="en-US" dirty="0" err="1" smtClean="0"/>
              <a:t>কারনে</a:t>
            </a:r>
            <a:r>
              <a:rPr lang="en-US" dirty="0" smtClean="0"/>
              <a:t> </a:t>
            </a:r>
            <a:r>
              <a:rPr lang="en-US" dirty="0" err="1" smtClean="0"/>
              <a:t>ভেঙ্গে</a:t>
            </a:r>
            <a:r>
              <a:rPr lang="en-US" dirty="0" smtClean="0"/>
              <a:t> </a:t>
            </a:r>
            <a:r>
              <a:rPr lang="en-US" dirty="0" err="1" smtClean="0"/>
              <a:t>যায়</a:t>
            </a:r>
            <a:r>
              <a:rPr lang="en-US" dirty="0" smtClean="0"/>
              <a:t> </a:t>
            </a:r>
            <a:r>
              <a:rPr lang="en-US" dirty="0" err="1" smtClean="0"/>
              <a:t>তখন</a:t>
            </a:r>
            <a:r>
              <a:rPr lang="en-US" dirty="0" smtClean="0"/>
              <a:t> </a:t>
            </a:r>
            <a:r>
              <a:rPr lang="en-US" dirty="0" err="1" smtClean="0"/>
              <a:t>আমরা</a:t>
            </a:r>
            <a:r>
              <a:rPr lang="en-US" dirty="0" smtClean="0"/>
              <a:t> </a:t>
            </a:r>
            <a:r>
              <a:rPr lang="en-US" dirty="0" err="1" smtClean="0"/>
              <a:t>ডিভোর্স</a:t>
            </a:r>
            <a:r>
              <a:rPr lang="en-US" dirty="0" smtClean="0"/>
              <a:t> </a:t>
            </a:r>
            <a:r>
              <a:rPr lang="en-US" dirty="0" err="1" smtClean="0"/>
              <a:t>হয়েছে</a:t>
            </a:r>
            <a:r>
              <a:rPr lang="en-US" dirty="0" smtClean="0"/>
              <a:t>। </a:t>
            </a:r>
            <a:r>
              <a:rPr lang="en-US" dirty="0" err="1" smtClean="0"/>
              <a:t>বিবাহ</a:t>
            </a:r>
            <a:r>
              <a:rPr lang="en-US" dirty="0" smtClean="0"/>
              <a:t>- </a:t>
            </a:r>
            <a:r>
              <a:rPr lang="en-US" dirty="0" err="1" smtClean="0"/>
              <a:t>বিচ্ছেদের</a:t>
            </a:r>
            <a:r>
              <a:rPr lang="en-US" dirty="0" smtClean="0"/>
              <a:t> </a:t>
            </a:r>
            <a:r>
              <a:rPr lang="en-US" dirty="0" err="1" smtClean="0"/>
              <a:t>বিভিন্ন</a:t>
            </a:r>
            <a:r>
              <a:rPr lang="en-US" dirty="0" smtClean="0"/>
              <a:t> </a:t>
            </a:r>
            <a:r>
              <a:rPr lang="en-US" dirty="0" err="1" smtClean="0"/>
              <a:t>কারন</a:t>
            </a:r>
            <a:r>
              <a:rPr lang="en-US" dirty="0" smtClean="0"/>
              <a:t> </a:t>
            </a:r>
            <a:r>
              <a:rPr lang="en-US" dirty="0" err="1" smtClean="0"/>
              <a:t>আছে</a:t>
            </a:r>
            <a:r>
              <a:rPr lang="en-US" dirty="0" smtClean="0"/>
              <a:t> –</a:t>
            </a:r>
          </a:p>
          <a:p>
            <a:pPr marL="0" indent="0">
              <a:buNone/>
            </a:pPr>
            <a:r>
              <a:rPr lang="en-US" dirty="0"/>
              <a:t> </a:t>
            </a:r>
            <a:r>
              <a:rPr lang="en-US" dirty="0" smtClean="0"/>
              <a:t>।) </a:t>
            </a:r>
            <a:r>
              <a:rPr lang="en-US" dirty="0" err="1" smtClean="0"/>
              <a:t>নারী</a:t>
            </a:r>
            <a:r>
              <a:rPr lang="en-US" dirty="0" smtClean="0"/>
              <a:t> </a:t>
            </a:r>
            <a:r>
              <a:rPr lang="en-US" dirty="0" err="1" smtClean="0"/>
              <a:t>শিক্ষাঃ</a:t>
            </a:r>
            <a:r>
              <a:rPr lang="en-US" dirty="0" smtClean="0"/>
              <a:t>- </a:t>
            </a:r>
            <a:r>
              <a:rPr lang="en-US" dirty="0" err="1" smtClean="0"/>
              <a:t>নারী</a:t>
            </a:r>
            <a:r>
              <a:rPr lang="en-US" dirty="0" smtClean="0"/>
              <a:t> </a:t>
            </a:r>
            <a:r>
              <a:rPr lang="en-US" dirty="0" err="1" smtClean="0"/>
              <a:t>শিক্ষার</a:t>
            </a:r>
            <a:r>
              <a:rPr lang="en-US" dirty="0" smtClean="0"/>
              <a:t> </a:t>
            </a:r>
            <a:r>
              <a:rPr lang="en-US" dirty="0" err="1" smtClean="0"/>
              <a:t>কারনেও</a:t>
            </a:r>
            <a:r>
              <a:rPr lang="en-US" dirty="0" smtClean="0"/>
              <a:t> </a:t>
            </a:r>
            <a:r>
              <a:rPr lang="en-US" dirty="0" err="1" smtClean="0"/>
              <a:t>আজকাল</a:t>
            </a:r>
            <a:r>
              <a:rPr lang="en-US" dirty="0" smtClean="0"/>
              <a:t> </a:t>
            </a:r>
            <a:r>
              <a:rPr lang="en-US" dirty="0" err="1" smtClean="0"/>
              <a:t>বিবাহ</a:t>
            </a:r>
            <a:r>
              <a:rPr lang="en-US" dirty="0" smtClean="0"/>
              <a:t> </a:t>
            </a:r>
            <a:r>
              <a:rPr lang="en-US" dirty="0" err="1" smtClean="0"/>
              <a:t>বিচ্ছেদ</a:t>
            </a:r>
            <a:r>
              <a:rPr lang="en-US" dirty="0" smtClean="0"/>
              <a:t> </a:t>
            </a:r>
            <a:r>
              <a:rPr lang="en-US" dirty="0" err="1" smtClean="0"/>
              <a:t>হয়ে</a:t>
            </a:r>
            <a:r>
              <a:rPr lang="en-US" dirty="0" smtClean="0"/>
              <a:t> </a:t>
            </a:r>
            <a:r>
              <a:rPr lang="en-US" dirty="0" err="1" smtClean="0"/>
              <a:t>থাকে</a:t>
            </a:r>
            <a:r>
              <a:rPr lang="en-US" dirty="0" smtClean="0"/>
              <a:t>। </a:t>
            </a:r>
            <a:r>
              <a:rPr lang="en-US" dirty="0" err="1" smtClean="0"/>
              <a:t>নারী</a:t>
            </a:r>
            <a:r>
              <a:rPr lang="en-US" dirty="0" smtClean="0"/>
              <a:t> </a:t>
            </a:r>
            <a:r>
              <a:rPr lang="en-US" dirty="0" err="1" smtClean="0"/>
              <a:t>শিক্ষা</a:t>
            </a:r>
            <a:r>
              <a:rPr lang="en-US" dirty="0" smtClean="0"/>
              <a:t> </a:t>
            </a:r>
            <a:r>
              <a:rPr lang="en-US" dirty="0" err="1" smtClean="0"/>
              <a:t>তাদের</a:t>
            </a:r>
            <a:r>
              <a:rPr lang="en-US" dirty="0" smtClean="0"/>
              <a:t> </a:t>
            </a:r>
            <a:r>
              <a:rPr lang="en-US" dirty="0" err="1" smtClean="0"/>
              <a:t>স্বাবলম্বী</a:t>
            </a:r>
            <a:r>
              <a:rPr lang="en-US" dirty="0" smtClean="0"/>
              <a:t> </a:t>
            </a:r>
            <a:r>
              <a:rPr lang="en-US" dirty="0" err="1" smtClean="0"/>
              <a:t>হতে</a:t>
            </a:r>
            <a:r>
              <a:rPr lang="en-US" dirty="0" smtClean="0"/>
              <a:t> </a:t>
            </a:r>
            <a:r>
              <a:rPr lang="en-US" dirty="0" err="1" smtClean="0"/>
              <a:t>সাহায্য</a:t>
            </a:r>
            <a:r>
              <a:rPr lang="en-US" dirty="0" smtClean="0"/>
              <a:t> </a:t>
            </a:r>
            <a:r>
              <a:rPr lang="en-US" dirty="0" err="1" smtClean="0"/>
              <a:t>করছে</a:t>
            </a:r>
            <a:r>
              <a:rPr lang="en-US" dirty="0" smtClean="0"/>
              <a:t>। </a:t>
            </a:r>
            <a:r>
              <a:rPr lang="en-US" dirty="0" err="1" smtClean="0"/>
              <a:t>ফলে</a:t>
            </a:r>
            <a:r>
              <a:rPr lang="en-US" dirty="0" smtClean="0"/>
              <a:t> </a:t>
            </a:r>
            <a:r>
              <a:rPr lang="en-US" dirty="0" err="1" smtClean="0"/>
              <a:t>শিক্ষিত</a:t>
            </a:r>
            <a:r>
              <a:rPr lang="en-US" dirty="0" smtClean="0"/>
              <a:t> </a:t>
            </a:r>
            <a:r>
              <a:rPr lang="en-US" dirty="0" err="1" smtClean="0"/>
              <a:t>স্বনির্ভর</a:t>
            </a:r>
            <a:r>
              <a:rPr lang="en-US" dirty="0" smtClean="0"/>
              <a:t> </a:t>
            </a:r>
            <a:r>
              <a:rPr lang="en-US" dirty="0" err="1" smtClean="0"/>
              <a:t>মেয়েরা</a:t>
            </a:r>
            <a:r>
              <a:rPr lang="en-US" dirty="0" smtClean="0"/>
              <a:t> </a:t>
            </a:r>
            <a:r>
              <a:rPr lang="en-US" dirty="0" err="1" smtClean="0"/>
              <a:t>স্বামীর</a:t>
            </a:r>
            <a:r>
              <a:rPr lang="en-US" dirty="0" smtClean="0"/>
              <a:t> </a:t>
            </a:r>
            <a:r>
              <a:rPr lang="en-US" dirty="0" err="1" smtClean="0"/>
              <a:t>অন্যায়</a:t>
            </a:r>
            <a:r>
              <a:rPr lang="en-US" dirty="0" smtClean="0"/>
              <a:t> </a:t>
            </a:r>
            <a:r>
              <a:rPr lang="en-US" dirty="0" err="1" smtClean="0"/>
              <a:t>অত্যাচার</a:t>
            </a:r>
            <a:r>
              <a:rPr lang="en-US" dirty="0" smtClean="0"/>
              <a:t> </a:t>
            </a:r>
            <a:r>
              <a:rPr lang="en-US" dirty="0" err="1" smtClean="0"/>
              <a:t>অবিচার</a:t>
            </a:r>
            <a:r>
              <a:rPr lang="en-US" dirty="0" smtClean="0"/>
              <a:t> </a:t>
            </a:r>
            <a:r>
              <a:rPr lang="en-US" dirty="0" err="1" smtClean="0"/>
              <a:t>মুখ</a:t>
            </a:r>
            <a:r>
              <a:rPr lang="en-US" dirty="0" smtClean="0"/>
              <a:t> </a:t>
            </a:r>
            <a:r>
              <a:rPr lang="en-US" dirty="0" err="1" smtClean="0"/>
              <a:t>বুজে</a:t>
            </a:r>
            <a:r>
              <a:rPr lang="en-US" dirty="0" smtClean="0"/>
              <a:t> </a:t>
            </a:r>
            <a:r>
              <a:rPr lang="en-US" dirty="0" err="1" smtClean="0"/>
              <a:t>সহ্য</a:t>
            </a:r>
            <a:r>
              <a:rPr lang="en-US" dirty="0" smtClean="0"/>
              <a:t> </a:t>
            </a:r>
            <a:r>
              <a:rPr lang="en-US" dirty="0" err="1" smtClean="0"/>
              <a:t>করতে</a:t>
            </a:r>
            <a:r>
              <a:rPr lang="en-US" dirty="0" smtClean="0"/>
              <a:t> </a:t>
            </a:r>
            <a:r>
              <a:rPr lang="en-US" dirty="0" err="1" smtClean="0"/>
              <a:t>চায়না</a:t>
            </a:r>
            <a:r>
              <a:rPr lang="en-US" dirty="0" smtClean="0"/>
              <a:t> </a:t>
            </a:r>
            <a:r>
              <a:rPr lang="en-US" dirty="0" err="1" smtClean="0"/>
              <a:t>এবং</a:t>
            </a:r>
            <a:r>
              <a:rPr lang="en-US" dirty="0" smtClean="0"/>
              <a:t> </a:t>
            </a:r>
            <a:r>
              <a:rPr lang="en-US" dirty="0" err="1" smtClean="0"/>
              <a:t>পরিণামে</a:t>
            </a:r>
            <a:r>
              <a:rPr lang="en-US" dirty="0" smtClean="0"/>
              <a:t> </a:t>
            </a:r>
            <a:r>
              <a:rPr lang="en-US" dirty="0" err="1" smtClean="0"/>
              <a:t>বিবাহ</a:t>
            </a:r>
            <a:r>
              <a:rPr lang="en-US" dirty="0" smtClean="0"/>
              <a:t> </a:t>
            </a:r>
            <a:r>
              <a:rPr lang="en-US" dirty="0" err="1" smtClean="0"/>
              <a:t>বিচ্ছেদ</a:t>
            </a:r>
            <a:r>
              <a:rPr lang="en-US" dirty="0" smtClean="0"/>
              <a:t> </a:t>
            </a:r>
            <a:r>
              <a:rPr lang="en-US" dirty="0" err="1" smtClean="0"/>
              <a:t>ঘটে</a:t>
            </a:r>
            <a:r>
              <a:rPr lang="en-US" dirty="0" smtClean="0"/>
              <a:t> </a:t>
            </a:r>
            <a:r>
              <a:rPr lang="en-US" dirty="0" err="1" smtClean="0"/>
              <a:t>থাকে</a:t>
            </a:r>
            <a:r>
              <a:rPr lang="en-US" dirty="0" smtClean="0"/>
              <a:t>।</a:t>
            </a:r>
          </a:p>
          <a:p>
            <a:pPr marL="0" indent="0">
              <a:buNone/>
            </a:pPr>
            <a:r>
              <a:rPr lang="en-US" dirty="0" smtClean="0"/>
              <a:t>।।) </a:t>
            </a:r>
            <a:r>
              <a:rPr lang="en-US" dirty="0" err="1" smtClean="0"/>
              <a:t>চাকুরীর</a:t>
            </a:r>
            <a:r>
              <a:rPr lang="en-US" dirty="0" smtClean="0"/>
              <a:t> </a:t>
            </a:r>
            <a:r>
              <a:rPr lang="en-US" dirty="0" err="1" smtClean="0"/>
              <a:t>কারনেঃ</a:t>
            </a:r>
            <a:r>
              <a:rPr lang="en-US" dirty="0" smtClean="0"/>
              <a:t>- </a:t>
            </a:r>
            <a:r>
              <a:rPr lang="en-US" dirty="0" err="1" smtClean="0"/>
              <a:t>বর্তমানে</a:t>
            </a:r>
            <a:r>
              <a:rPr lang="en-US" dirty="0" smtClean="0"/>
              <a:t> </a:t>
            </a:r>
            <a:r>
              <a:rPr lang="en-US" dirty="0" err="1" smtClean="0"/>
              <a:t>মহিলারা</a:t>
            </a:r>
            <a:r>
              <a:rPr lang="en-US" dirty="0" smtClean="0"/>
              <a:t> </a:t>
            </a:r>
            <a:r>
              <a:rPr lang="en-US" dirty="0" err="1" smtClean="0"/>
              <a:t>বিভিন্ন</a:t>
            </a:r>
            <a:r>
              <a:rPr lang="en-US" dirty="0" smtClean="0"/>
              <a:t> </a:t>
            </a:r>
            <a:r>
              <a:rPr lang="en-US" dirty="0" err="1" smtClean="0"/>
              <a:t>পেশায়</a:t>
            </a:r>
            <a:r>
              <a:rPr lang="en-US" dirty="0" smtClean="0"/>
              <a:t> </a:t>
            </a:r>
            <a:r>
              <a:rPr lang="en-US" dirty="0" err="1" smtClean="0"/>
              <a:t>জড়িত</a:t>
            </a:r>
            <a:r>
              <a:rPr lang="en-US" dirty="0" smtClean="0"/>
              <a:t> </a:t>
            </a:r>
            <a:r>
              <a:rPr lang="en-US" dirty="0" err="1" smtClean="0"/>
              <a:t>আছে</a:t>
            </a:r>
            <a:r>
              <a:rPr lang="en-US" dirty="0" smtClean="0"/>
              <a:t>। </a:t>
            </a:r>
            <a:r>
              <a:rPr lang="en-US" dirty="0" err="1" smtClean="0"/>
              <a:t>শিক্ষিত</a:t>
            </a:r>
            <a:r>
              <a:rPr lang="en-US" dirty="0" smtClean="0"/>
              <a:t> </a:t>
            </a:r>
            <a:r>
              <a:rPr lang="en-US" dirty="0" err="1" smtClean="0"/>
              <a:t>অশিক্ষিত</a:t>
            </a:r>
            <a:r>
              <a:rPr lang="en-US" dirty="0" smtClean="0"/>
              <a:t> </a:t>
            </a:r>
            <a:r>
              <a:rPr lang="en-US" dirty="0" err="1" smtClean="0"/>
              <a:t>অর্ধ</a:t>
            </a:r>
            <a:r>
              <a:rPr lang="en-US" dirty="0" smtClean="0"/>
              <a:t> </a:t>
            </a:r>
            <a:r>
              <a:rPr lang="en-US" dirty="0" err="1" smtClean="0"/>
              <a:t>শিক্ষিত</a:t>
            </a:r>
            <a:r>
              <a:rPr lang="en-US" dirty="0" smtClean="0"/>
              <a:t> </a:t>
            </a:r>
            <a:r>
              <a:rPr lang="en-US" dirty="0" err="1" smtClean="0"/>
              <a:t>বিভিন্ন</a:t>
            </a:r>
            <a:r>
              <a:rPr lang="en-US" dirty="0" smtClean="0"/>
              <a:t> </a:t>
            </a:r>
            <a:r>
              <a:rPr lang="en-US" dirty="0" err="1" smtClean="0"/>
              <a:t>যোগ্যতা</a:t>
            </a:r>
            <a:r>
              <a:rPr lang="en-US" dirty="0" smtClean="0"/>
              <a:t> </a:t>
            </a:r>
            <a:r>
              <a:rPr lang="en-US" dirty="0" err="1" smtClean="0"/>
              <a:t>অনুসারে</a:t>
            </a:r>
            <a:r>
              <a:rPr lang="en-US" dirty="0" smtClean="0"/>
              <a:t> </a:t>
            </a:r>
            <a:r>
              <a:rPr lang="en-US" dirty="0" err="1" smtClean="0"/>
              <a:t>তারা</a:t>
            </a:r>
            <a:r>
              <a:rPr lang="en-US" dirty="0" smtClean="0"/>
              <a:t> </a:t>
            </a:r>
            <a:r>
              <a:rPr lang="en-US" dirty="0" err="1" smtClean="0"/>
              <a:t>বিভিন্ন</a:t>
            </a:r>
            <a:r>
              <a:rPr lang="en-US" dirty="0" smtClean="0"/>
              <a:t> </a:t>
            </a:r>
            <a:r>
              <a:rPr lang="en-US" dirty="0" err="1" smtClean="0"/>
              <a:t>কর্মস্থলে</a:t>
            </a:r>
            <a:r>
              <a:rPr lang="en-US" dirty="0" smtClean="0"/>
              <a:t> </a:t>
            </a:r>
            <a:r>
              <a:rPr lang="en-US" dirty="0" err="1" smtClean="0"/>
              <a:t>যোগদান</a:t>
            </a:r>
            <a:r>
              <a:rPr lang="en-US" dirty="0" smtClean="0"/>
              <a:t> </a:t>
            </a:r>
            <a:r>
              <a:rPr lang="en-US" dirty="0" err="1" smtClean="0"/>
              <a:t>করে</a:t>
            </a:r>
            <a:r>
              <a:rPr lang="en-US" dirty="0" smtClean="0"/>
              <a:t> </a:t>
            </a:r>
            <a:r>
              <a:rPr lang="en-US" dirty="0" err="1" smtClean="0"/>
              <a:t>থাকেন</a:t>
            </a:r>
            <a:r>
              <a:rPr lang="en-US" dirty="0" smtClean="0"/>
              <a:t>। </a:t>
            </a:r>
            <a:r>
              <a:rPr lang="en-US" dirty="0" err="1" smtClean="0"/>
              <a:t>চাকুরী</a:t>
            </a:r>
            <a:r>
              <a:rPr lang="en-US" dirty="0" smtClean="0"/>
              <a:t> </a:t>
            </a:r>
            <a:r>
              <a:rPr lang="en-US" dirty="0" err="1" smtClean="0"/>
              <a:t>অর্থা</a:t>
            </a:r>
            <a:r>
              <a:rPr lang="en-US" dirty="0" smtClean="0"/>
              <a:t>ৎ </a:t>
            </a:r>
            <a:r>
              <a:rPr lang="en-US" dirty="0" err="1" smtClean="0"/>
              <a:t>আত্ম</a:t>
            </a:r>
            <a:r>
              <a:rPr lang="en-US" dirty="0" smtClean="0"/>
              <a:t> </a:t>
            </a:r>
            <a:r>
              <a:rPr lang="en-US" dirty="0" err="1" smtClean="0"/>
              <a:t>নির্ভরশীলতার</a:t>
            </a:r>
            <a:r>
              <a:rPr lang="en-US" dirty="0" smtClean="0"/>
              <a:t> </a:t>
            </a:r>
            <a:r>
              <a:rPr lang="en-US" dirty="0" err="1" smtClean="0"/>
              <a:t>কারণে</a:t>
            </a:r>
            <a:r>
              <a:rPr lang="en-US" dirty="0" smtClean="0"/>
              <a:t> </a:t>
            </a:r>
            <a:r>
              <a:rPr lang="en-US" dirty="0" err="1" smtClean="0"/>
              <a:t>মেয়েরা</a:t>
            </a:r>
            <a:r>
              <a:rPr lang="en-US" dirty="0" smtClean="0"/>
              <a:t> </a:t>
            </a:r>
            <a:r>
              <a:rPr lang="en-US" dirty="0" err="1" smtClean="0"/>
              <a:t>বিবাহ-বিচ্ছেদ</a:t>
            </a:r>
            <a:r>
              <a:rPr lang="en-US" dirty="0" smtClean="0"/>
              <a:t> </a:t>
            </a:r>
            <a:r>
              <a:rPr lang="en-US" dirty="0" err="1" smtClean="0"/>
              <a:t>ঘটাতে</a:t>
            </a:r>
            <a:r>
              <a:rPr lang="en-US" dirty="0" smtClean="0"/>
              <a:t> </a:t>
            </a:r>
            <a:r>
              <a:rPr lang="en-US" dirty="0" err="1" smtClean="0"/>
              <a:t>ভয়</a:t>
            </a:r>
            <a:r>
              <a:rPr lang="en-US" dirty="0" smtClean="0"/>
              <a:t> </a:t>
            </a:r>
            <a:r>
              <a:rPr lang="en-US" dirty="0" err="1" smtClean="0"/>
              <a:t>পায়না</a:t>
            </a:r>
            <a:r>
              <a:rPr lang="en-US" dirty="0" smtClean="0"/>
              <a:t>। </a:t>
            </a:r>
          </a:p>
          <a:p>
            <a:pPr marL="0" indent="0">
              <a:buNone/>
            </a:pPr>
            <a:r>
              <a:rPr lang="en-US" dirty="0" smtClean="0"/>
              <a:t>।।।) </a:t>
            </a:r>
            <a:r>
              <a:rPr lang="en-US" dirty="0" err="1" smtClean="0"/>
              <a:t>সমাজের</a:t>
            </a:r>
            <a:r>
              <a:rPr lang="en-US" dirty="0" smtClean="0"/>
              <a:t> </a:t>
            </a:r>
            <a:r>
              <a:rPr lang="en-US" dirty="0" err="1" smtClean="0"/>
              <a:t>পরিবর্তনের</a:t>
            </a:r>
            <a:r>
              <a:rPr lang="en-US" dirty="0" smtClean="0"/>
              <a:t> </a:t>
            </a:r>
            <a:r>
              <a:rPr lang="en-US" dirty="0" err="1" smtClean="0"/>
              <a:t>কারনেঃ</a:t>
            </a:r>
            <a:r>
              <a:rPr lang="en-US" dirty="0" smtClean="0"/>
              <a:t>- </a:t>
            </a:r>
            <a:r>
              <a:rPr lang="en-US" dirty="0" err="1" smtClean="0"/>
              <a:t>এই</a:t>
            </a:r>
            <a:r>
              <a:rPr lang="en-US" dirty="0" smtClean="0"/>
              <a:t> </a:t>
            </a:r>
            <a:r>
              <a:rPr lang="en-US" dirty="0" err="1" smtClean="0"/>
              <a:t>কারনেও</a:t>
            </a:r>
            <a:r>
              <a:rPr lang="en-US" dirty="0" smtClean="0"/>
              <a:t> </a:t>
            </a:r>
            <a:r>
              <a:rPr lang="en-US" dirty="0" err="1" smtClean="0"/>
              <a:t>বিবাহ-বিচ্ছেদ</a:t>
            </a:r>
            <a:r>
              <a:rPr lang="en-US" dirty="0" smtClean="0"/>
              <a:t> </a:t>
            </a:r>
            <a:r>
              <a:rPr lang="en-US" dirty="0" err="1" smtClean="0"/>
              <a:t>হয়ে</a:t>
            </a:r>
            <a:r>
              <a:rPr lang="en-US" dirty="0" smtClean="0"/>
              <a:t> </a:t>
            </a:r>
            <a:r>
              <a:rPr lang="en-US" dirty="0" err="1" smtClean="0"/>
              <a:t>থাকে</a:t>
            </a:r>
            <a:r>
              <a:rPr lang="en-US" dirty="0" smtClean="0"/>
              <a:t>। </a:t>
            </a:r>
          </a:p>
          <a:p>
            <a:pPr marL="0" indent="0">
              <a:buNone/>
            </a:pPr>
            <a:r>
              <a:rPr lang="en-US" dirty="0" smtClean="0"/>
              <a:t>।v ) </a:t>
            </a:r>
            <a:r>
              <a:rPr lang="en-US" dirty="0" err="1" smtClean="0"/>
              <a:t>একক</a:t>
            </a:r>
            <a:r>
              <a:rPr lang="en-US" dirty="0" smtClean="0"/>
              <a:t> </a:t>
            </a:r>
            <a:r>
              <a:rPr lang="en-US" dirty="0" err="1" smtClean="0"/>
              <a:t>পরিবারের</a:t>
            </a:r>
            <a:r>
              <a:rPr lang="en-US" dirty="0" smtClean="0"/>
              <a:t> </a:t>
            </a:r>
            <a:r>
              <a:rPr lang="en-US" dirty="0" err="1" smtClean="0"/>
              <a:t>কারণেঃ</a:t>
            </a:r>
            <a:r>
              <a:rPr lang="en-US" dirty="0" smtClean="0"/>
              <a:t>- </a:t>
            </a:r>
            <a:r>
              <a:rPr lang="en-US" dirty="0" err="1" smtClean="0"/>
              <a:t>বর্তমানে</a:t>
            </a:r>
            <a:r>
              <a:rPr lang="en-US" dirty="0" smtClean="0"/>
              <a:t> </a:t>
            </a:r>
            <a:r>
              <a:rPr lang="en-US" dirty="0" err="1" smtClean="0"/>
              <a:t>পরিবারে</a:t>
            </a:r>
            <a:r>
              <a:rPr lang="en-US" dirty="0" smtClean="0"/>
              <a:t> </a:t>
            </a:r>
            <a:r>
              <a:rPr lang="en-US" dirty="0" err="1" smtClean="0"/>
              <a:t>ছোট</a:t>
            </a:r>
            <a:r>
              <a:rPr lang="en-US" dirty="0" smtClean="0"/>
              <a:t> </a:t>
            </a:r>
            <a:r>
              <a:rPr lang="en-US" dirty="0" err="1" smtClean="0"/>
              <a:t>করার</a:t>
            </a:r>
            <a:r>
              <a:rPr lang="en-US" dirty="0" smtClean="0"/>
              <a:t> </a:t>
            </a:r>
            <a:r>
              <a:rPr lang="en-US" dirty="0" err="1" smtClean="0"/>
              <a:t>জন্য</a:t>
            </a:r>
            <a:r>
              <a:rPr lang="en-US" dirty="0" smtClean="0"/>
              <a:t> </a:t>
            </a:r>
            <a:r>
              <a:rPr lang="en-US" dirty="0" err="1" smtClean="0"/>
              <a:t>সবাই</a:t>
            </a:r>
            <a:r>
              <a:rPr lang="en-US" dirty="0" smtClean="0"/>
              <a:t> </a:t>
            </a:r>
            <a:r>
              <a:rPr lang="en-US" dirty="0" err="1" smtClean="0"/>
              <a:t>একক</a:t>
            </a:r>
            <a:r>
              <a:rPr lang="en-US" dirty="0" smtClean="0"/>
              <a:t> </a:t>
            </a:r>
            <a:r>
              <a:rPr lang="en-US" dirty="0" err="1" smtClean="0"/>
              <a:t>পরিবারে</a:t>
            </a:r>
            <a:r>
              <a:rPr lang="en-US" dirty="0" smtClean="0"/>
              <a:t> </a:t>
            </a:r>
            <a:r>
              <a:rPr lang="en-US" dirty="0" err="1" smtClean="0"/>
              <a:t>বাস</a:t>
            </a:r>
            <a:r>
              <a:rPr lang="en-US" dirty="0" smtClean="0"/>
              <a:t> </a:t>
            </a:r>
            <a:r>
              <a:rPr lang="en-US" dirty="0" err="1" smtClean="0"/>
              <a:t>করতে</a:t>
            </a:r>
            <a:r>
              <a:rPr lang="en-US" dirty="0" smtClean="0"/>
              <a:t> </a:t>
            </a:r>
            <a:r>
              <a:rPr lang="en-US" dirty="0" err="1" smtClean="0"/>
              <a:t>চায়</a:t>
            </a:r>
            <a:r>
              <a:rPr lang="en-US" dirty="0" smtClean="0"/>
              <a:t>। </a:t>
            </a:r>
            <a:r>
              <a:rPr lang="en-US" dirty="0" err="1" smtClean="0"/>
              <a:t>কিন্তু</a:t>
            </a:r>
            <a:r>
              <a:rPr lang="en-US" dirty="0" smtClean="0"/>
              <a:t> </a:t>
            </a:r>
            <a:r>
              <a:rPr lang="en-US" dirty="0" err="1" smtClean="0"/>
              <a:t>অতীতে</a:t>
            </a:r>
            <a:r>
              <a:rPr lang="en-US" dirty="0" smtClean="0"/>
              <a:t> </a:t>
            </a:r>
            <a:r>
              <a:rPr lang="en-US" dirty="0" err="1" smtClean="0"/>
              <a:t>যৌথ</a:t>
            </a:r>
            <a:r>
              <a:rPr lang="en-US" dirty="0" smtClean="0"/>
              <a:t> </a:t>
            </a:r>
            <a:r>
              <a:rPr lang="en-US" dirty="0" err="1" smtClean="0"/>
              <a:t>পরিবার</a:t>
            </a:r>
            <a:r>
              <a:rPr lang="en-US" dirty="0" smtClean="0"/>
              <a:t> </a:t>
            </a:r>
            <a:r>
              <a:rPr lang="en-US" dirty="0" err="1" smtClean="0"/>
              <a:t>ছিল</a:t>
            </a:r>
            <a:r>
              <a:rPr lang="en-US" dirty="0" smtClean="0"/>
              <a:t> </a:t>
            </a:r>
            <a:r>
              <a:rPr lang="en-US" dirty="0" err="1" smtClean="0"/>
              <a:t>এবং</a:t>
            </a:r>
            <a:r>
              <a:rPr lang="en-US" dirty="0" smtClean="0"/>
              <a:t> </a:t>
            </a:r>
            <a:r>
              <a:rPr lang="en-US" dirty="0" err="1" smtClean="0"/>
              <a:t>সেখানে</a:t>
            </a:r>
            <a:r>
              <a:rPr lang="en-US" dirty="0" smtClean="0"/>
              <a:t> </a:t>
            </a:r>
            <a:r>
              <a:rPr lang="en-US" dirty="0" err="1" smtClean="0"/>
              <a:t>দেখা</a:t>
            </a:r>
            <a:r>
              <a:rPr lang="en-US" dirty="0" smtClean="0"/>
              <a:t> </a:t>
            </a:r>
            <a:r>
              <a:rPr lang="en-US" dirty="0" err="1" smtClean="0"/>
              <a:t>যেতো</a:t>
            </a:r>
            <a:r>
              <a:rPr lang="en-US" dirty="0" smtClean="0"/>
              <a:t> </a:t>
            </a:r>
            <a:r>
              <a:rPr lang="en-US" dirty="0" err="1" smtClean="0"/>
              <a:t>কোন</a:t>
            </a:r>
            <a:r>
              <a:rPr lang="en-US" dirty="0" smtClean="0"/>
              <a:t> </a:t>
            </a:r>
            <a:r>
              <a:rPr lang="en-US" dirty="0" err="1" smtClean="0"/>
              <a:t>মতবিরোধ</a:t>
            </a:r>
            <a:r>
              <a:rPr lang="en-US" dirty="0" smtClean="0"/>
              <a:t> </a:t>
            </a:r>
            <a:r>
              <a:rPr lang="en-US" dirty="0" err="1" smtClean="0"/>
              <a:t>দেখা</a:t>
            </a:r>
            <a:r>
              <a:rPr lang="en-US" dirty="0" smtClean="0"/>
              <a:t> </a:t>
            </a:r>
            <a:r>
              <a:rPr lang="en-US" dirty="0" err="1" smtClean="0"/>
              <a:t>দিলে</a:t>
            </a:r>
            <a:r>
              <a:rPr lang="en-US" dirty="0" smtClean="0"/>
              <a:t> </a:t>
            </a:r>
            <a:r>
              <a:rPr lang="en-US" dirty="0" err="1" smtClean="0"/>
              <a:t>মুরব্বীরা</a:t>
            </a:r>
            <a:r>
              <a:rPr lang="en-US" dirty="0" smtClean="0"/>
              <a:t> </a:t>
            </a:r>
            <a:r>
              <a:rPr lang="en-US" dirty="0" err="1" smtClean="0"/>
              <a:t>তা</a:t>
            </a:r>
            <a:r>
              <a:rPr lang="en-US" dirty="0" smtClean="0"/>
              <a:t> </a:t>
            </a:r>
            <a:r>
              <a:rPr lang="en-US" dirty="0" err="1" smtClean="0"/>
              <a:t>মিমাংসা</a:t>
            </a:r>
            <a:r>
              <a:rPr lang="en-US" dirty="0" smtClean="0"/>
              <a:t> </a:t>
            </a:r>
            <a:r>
              <a:rPr lang="en-US" dirty="0" err="1" smtClean="0"/>
              <a:t>করে</a:t>
            </a:r>
            <a:r>
              <a:rPr lang="en-US" dirty="0" smtClean="0"/>
              <a:t> </a:t>
            </a:r>
            <a:r>
              <a:rPr lang="en-US" dirty="0" err="1" smtClean="0"/>
              <a:t>দিতেন</a:t>
            </a:r>
            <a:r>
              <a:rPr lang="en-US" dirty="0" smtClean="0"/>
              <a:t>।</a:t>
            </a:r>
          </a:p>
          <a:p>
            <a:pPr marL="0" indent="0">
              <a:buNone/>
            </a:pPr>
            <a:r>
              <a:rPr lang="en-US" dirty="0" smtClean="0"/>
              <a:t>v) Love marriage:- </a:t>
            </a:r>
            <a:r>
              <a:rPr lang="en-US" dirty="0" err="1" smtClean="0"/>
              <a:t>এই</a:t>
            </a:r>
            <a:r>
              <a:rPr lang="en-US" dirty="0" smtClean="0"/>
              <a:t> </a:t>
            </a:r>
            <a:r>
              <a:rPr lang="en-US" dirty="0" err="1" smtClean="0"/>
              <a:t>কারণেও</a:t>
            </a:r>
            <a:r>
              <a:rPr lang="en-US" dirty="0" smtClean="0"/>
              <a:t> </a:t>
            </a:r>
            <a:r>
              <a:rPr lang="en-US" dirty="0" err="1" smtClean="0"/>
              <a:t>বর্তমানে</a:t>
            </a:r>
            <a:r>
              <a:rPr lang="en-US" dirty="0" smtClean="0"/>
              <a:t> </a:t>
            </a:r>
            <a:r>
              <a:rPr lang="en-US" dirty="0" err="1" smtClean="0"/>
              <a:t>বিবাহ</a:t>
            </a:r>
            <a:r>
              <a:rPr lang="en-US" dirty="0" smtClean="0"/>
              <a:t> </a:t>
            </a:r>
            <a:r>
              <a:rPr lang="en-US" dirty="0" err="1" smtClean="0"/>
              <a:t>বিচ্ছেদ</a:t>
            </a:r>
            <a:r>
              <a:rPr lang="en-US" dirty="0" smtClean="0"/>
              <a:t> </a:t>
            </a:r>
            <a:r>
              <a:rPr lang="en-US" dirty="0" err="1" smtClean="0"/>
              <a:t>বাড়ছে</a:t>
            </a:r>
            <a:r>
              <a:rPr lang="en-US" dirty="0" smtClean="0"/>
              <a:t> । </a:t>
            </a:r>
            <a:r>
              <a:rPr lang="en-US" dirty="0" err="1" smtClean="0"/>
              <a:t>এই</a:t>
            </a:r>
            <a:r>
              <a:rPr lang="en-US" dirty="0" smtClean="0"/>
              <a:t> </a:t>
            </a:r>
            <a:r>
              <a:rPr lang="en-US" dirty="0" err="1" smtClean="0"/>
              <a:t>বিয়েতে</a:t>
            </a:r>
            <a:r>
              <a:rPr lang="en-US" dirty="0" smtClean="0"/>
              <a:t> </a:t>
            </a:r>
            <a:r>
              <a:rPr lang="en-US" dirty="0" err="1" smtClean="0"/>
              <a:t>আমরা</a:t>
            </a:r>
            <a:r>
              <a:rPr lang="en-US" dirty="0" smtClean="0"/>
              <a:t> </a:t>
            </a:r>
            <a:r>
              <a:rPr lang="en-US" dirty="0" err="1" smtClean="0"/>
              <a:t>দেখি</a:t>
            </a:r>
            <a:r>
              <a:rPr lang="en-US" dirty="0" smtClean="0"/>
              <a:t> </a:t>
            </a:r>
            <a:r>
              <a:rPr lang="en-US" dirty="0" err="1" smtClean="0"/>
              <a:t>পরস্পরের</a:t>
            </a:r>
            <a:r>
              <a:rPr lang="en-US" dirty="0" smtClean="0"/>
              <a:t>  </a:t>
            </a:r>
            <a:r>
              <a:rPr lang="en-US" dirty="0" err="1" smtClean="0"/>
              <a:t>ভাল</a:t>
            </a:r>
            <a:r>
              <a:rPr lang="en-US" dirty="0" smtClean="0"/>
              <a:t> </a:t>
            </a:r>
            <a:r>
              <a:rPr lang="en-US" dirty="0" err="1" smtClean="0"/>
              <a:t>দিকটাই</a:t>
            </a:r>
            <a:r>
              <a:rPr lang="en-US" dirty="0" smtClean="0"/>
              <a:t> </a:t>
            </a:r>
            <a:r>
              <a:rPr lang="en-US" dirty="0" err="1" smtClean="0"/>
              <a:t>দেখা</a:t>
            </a:r>
            <a:r>
              <a:rPr lang="en-US" dirty="0" smtClean="0"/>
              <a:t> </a:t>
            </a:r>
            <a:r>
              <a:rPr lang="en-US" dirty="0" err="1" smtClean="0"/>
              <a:t>হোয়</a:t>
            </a:r>
            <a:r>
              <a:rPr lang="en-US" dirty="0" smtClean="0"/>
              <a:t>। </a:t>
            </a:r>
            <a:r>
              <a:rPr lang="en-US" dirty="0" err="1" smtClean="0"/>
              <a:t>কিন্তু</a:t>
            </a:r>
            <a:r>
              <a:rPr lang="en-US" dirty="0" smtClean="0"/>
              <a:t> </a:t>
            </a:r>
            <a:r>
              <a:rPr lang="en-US" dirty="0" err="1" smtClean="0"/>
              <a:t>বিয়ের</a:t>
            </a:r>
            <a:r>
              <a:rPr lang="en-US" dirty="0" smtClean="0"/>
              <a:t> </a:t>
            </a:r>
            <a:r>
              <a:rPr lang="en-US" dirty="0" err="1" smtClean="0"/>
              <a:t>পর</a:t>
            </a:r>
            <a:r>
              <a:rPr lang="en-US" dirty="0" smtClean="0"/>
              <a:t> </a:t>
            </a:r>
            <a:r>
              <a:rPr lang="en-US" dirty="0" err="1" smtClean="0"/>
              <a:t>সেই</a:t>
            </a:r>
            <a:r>
              <a:rPr lang="en-US" dirty="0" smtClean="0"/>
              <a:t> </a:t>
            </a:r>
            <a:r>
              <a:rPr lang="en-US" dirty="0" err="1" smtClean="0"/>
              <a:t>মোহ</a:t>
            </a:r>
            <a:r>
              <a:rPr lang="en-US" dirty="0"/>
              <a:t> </a:t>
            </a:r>
            <a:r>
              <a:rPr lang="en-US" dirty="0" err="1" smtClean="0"/>
              <a:t>কেটে</a:t>
            </a:r>
            <a:r>
              <a:rPr lang="en-US" dirty="0" smtClean="0"/>
              <a:t> </a:t>
            </a:r>
            <a:r>
              <a:rPr lang="en-US" dirty="0" err="1" smtClean="0"/>
              <a:t>গেলেই</a:t>
            </a:r>
            <a:r>
              <a:rPr lang="en-US" dirty="0" smtClean="0"/>
              <a:t> </a:t>
            </a:r>
            <a:r>
              <a:rPr lang="en-US" dirty="0" err="1" smtClean="0"/>
              <a:t>তখন</a:t>
            </a:r>
            <a:r>
              <a:rPr lang="en-US" dirty="0" smtClean="0"/>
              <a:t> </a:t>
            </a:r>
            <a:r>
              <a:rPr lang="en-US" dirty="0" err="1" smtClean="0"/>
              <a:t>অন্যের</a:t>
            </a:r>
            <a:r>
              <a:rPr lang="en-US" dirty="0" smtClean="0"/>
              <a:t> </a:t>
            </a:r>
            <a:r>
              <a:rPr lang="en-US" dirty="0" err="1" smtClean="0"/>
              <a:t>দোষ</a:t>
            </a:r>
            <a:r>
              <a:rPr lang="en-US" dirty="0" smtClean="0"/>
              <a:t> </a:t>
            </a:r>
            <a:r>
              <a:rPr lang="en-US" dirty="0" err="1" smtClean="0"/>
              <a:t>ত্রুটি</a:t>
            </a:r>
            <a:r>
              <a:rPr lang="en-US" dirty="0" smtClean="0"/>
              <a:t> </a:t>
            </a:r>
            <a:r>
              <a:rPr lang="en-US" dirty="0" err="1" smtClean="0"/>
              <a:t>ধরা</a:t>
            </a:r>
            <a:r>
              <a:rPr lang="en-US" dirty="0" smtClean="0"/>
              <a:t> </a:t>
            </a:r>
            <a:r>
              <a:rPr lang="en-US" dirty="0" err="1" smtClean="0"/>
              <a:t>পড়ে</a:t>
            </a:r>
            <a:r>
              <a:rPr lang="en-US" dirty="0" smtClean="0"/>
              <a:t> । </a:t>
            </a:r>
            <a:r>
              <a:rPr lang="en-US" dirty="0" err="1" smtClean="0"/>
              <a:t>এবং</a:t>
            </a:r>
            <a:r>
              <a:rPr lang="en-US" dirty="0" smtClean="0"/>
              <a:t> </a:t>
            </a:r>
            <a:r>
              <a:rPr lang="en-US" dirty="0" err="1" smtClean="0"/>
              <a:t>তখনই</a:t>
            </a:r>
            <a:r>
              <a:rPr lang="en-US" dirty="0" smtClean="0"/>
              <a:t> </a:t>
            </a:r>
            <a:r>
              <a:rPr lang="en-US" dirty="0" err="1" smtClean="0"/>
              <a:t>স্বামী</a:t>
            </a:r>
            <a:r>
              <a:rPr lang="en-US" dirty="0" smtClean="0"/>
              <a:t> </a:t>
            </a:r>
            <a:r>
              <a:rPr lang="en-US" dirty="0" err="1" smtClean="0"/>
              <a:t>স্ত্রীর</a:t>
            </a:r>
            <a:r>
              <a:rPr lang="en-US" dirty="0" smtClean="0"/>
              <a:t> </a:t>
            </a:r>
            <a:r>
              <a:rPr lang="en-US" dirty="0" err="1" smtClean="0"/>
              <a:t>মধ্যে</a:t>
            </a:r>
            <a:r>
              <a:rPr lang="en-US" dirty="0" smtClean="0"/>
              <a:t> </a:t>
            </a:r>
            <a:r>
              <a:rPr lang="en-US" dirty="0" err="1" smtClean="0"/>
              <a:t>কথা</a:t>
            </a:r>
            <a:r>
              <a:rPr lang="en-US" dirty="0" smtClean="0"/>
              <a:t> </a:t>
            </a:r>
            <a:r>
              <a:rPr lang="en-US" dirty="0" err="1" smtClean="0"/>
              <a:t>কাটাকাটি</a:t>
            </a:r>
            <a:r>
              <a:rPr lang="en-US" dirty="0" smtClean="0"/>
              <a:t> , </a:t>
            </a:r>
            <a:r>
              <a:rPr lang="en-US" dirty="0" err="1" smtClean="0"/>
              <a:t>মনোমালিন্য</a:t>
            </a:r>
            <a:r>
              <a:rPr lang="en-US" dirty="0" smtClean="0"/>
              <a:t> </a:t>
            </a:r>
            <a:r>
              <a:rPr lang="en-US" dirty="0" err="1" smtClean="0"/>
              <a:t>এক</a:t>
            </a:r>
            <a:r>
              <a:rPr lang="en-US" dirty="0" smtClean="0"/>
              <a:t> </a:t>
            </a:r>
            <a:r>
              <a:rPr lang="en-US" dirty="0" err="1" smtClean="0"/>
              <a:t>পর্যায়ে</a:t>
            </a:r>
            <a:r>
              <a:rPr lang="en-US" dirty="0" smtClean="0"/>
              <a:t> </a:t>
            </a:r>
            <a:r>
              <a:rPr lang="en-US" dirty="0" err="1" smtClean="0"/>
              <a:t>ডিভোর্স</a:t>
            </a:r>
            <a:r>
              <a:rPr lang="en-US" dirty="0" smtClean="0"/>
              <a:t> </a:t>
            </a:r>
            <a:r>
              <a:rPr lang="en-US" dirty="0" err="1" smtClean="0"/>
              <a:t>ঘটে</a:t>
            </a:r>
            <a:r>
              <a:rPr lang="en-US" dirty="0" smtClean="0"/>
              <a:t> । </a:t>
            </a:r>
            <a:endParaRPr lang="en-SG" dirty="0"/>
          </a:p>
        </p:txBody>
      </p:sp>
    </p:spTree>
    <p:extLst>
      <p:ext uri="{BB962C8B-B14F-4D97-AF65-F5344CB8AC3E}">
        <p14:creationId xmlns:p14="http://schemas.microsoft.com/office/powerpoint/2010/main" val="1336532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471</TotalTime>
  <Words>1614</Words>
  <Application>Microsoft Office PowerPoint</Application>
  <PresentationFormat>Widescreen</PresentationFormat>
  <Paragraphs>59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Vrinda</vt:lpstr>
      <vt:lpstr>Office Theme</vt:lpstr>
      <vt:lpstr>Family crisis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crisis</dc:title>
  <dc:creator>Moutushi</dc:creator>
  <cp:lastModifiedBy>Moutushi</cp:lastModifiedBy>
  <cp:revision>53</cp:revision>
  <dcterms:created xsi:type="dcterms:W3CDTF">2020-06-10T15:47:12Z</dcterms:created>
  <dcterms:modified xsi:type="dcterms:W3CDTF">2020-06-16T17:54:38Z</dcterms:modified>
</cp:coreProperties>
</file>