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4660"/>
  </p:normalViewPr>
  <p:slideViewPr>
    <p:cSldViewPr snapToGrid="0">
      <p:cViewPr varScale="1">
        <p:scale>
          <a:sx n="70" d="100"/>
          <a:sy n="70" d="100"/>
        </p:scale>
        <p:origin x="11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309BABA0-96B2-4D08-950F-87EFC980B49A}" type="datetimeFigureOut">
              <a:rPr lang="en-SG" smtClean="0"/>
              <a:t>18/6/2020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211889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09BABA0-96B2-4D08-950F-87EFC980B49A}" type="datetimeFigureOut">
              <a:rPr lang="en-SG" smtClean="0"/>
              <a:t>18/6/2020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89845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09BABA0-96B2-4D08-950F-87EFC980B49A}" type="datetimeFigureOut">
              <a:rPr lang="en-SG" smtClean="0"/>
              <a:t>18/6/2020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50899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09BABA0-96B2-4D08-950F-87EFC980B49A}" type="datetimeFigureOut">
              <a:rPr lang="en-SG" smtClean="0"/>
              <a:t>18/6/2020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340317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BABA0-96B2-4D08-950F-87EFC980B49A}" type="datetimeFigureOut">
              <a:rPr lang="en-SG" smtClean="0"/>
              <a:t>18/6/2020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397455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309BABA0-96B2-4D08-950F-87EFC980B49A}" type="datetimeFigureOut">
              <a:rPr lang="en-SG" smtClean="0"/>
              <a:t>18/6/2020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70632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309BABA0-96B2-4D08-950F-87EFC980B49A}" type="datetimeFigureOut">
              <a:rPr lang="en-SG" smtClean="0"/>
              <a:t>18/6/2020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41703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309BABA0-96B2-4D08-950F-87EFC980B49A}" type="datetimeFigureOut">
              <a:rPr lang="en-SG" smtClean="0"/>
              <a:t>18/6/2020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221673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BABA0-96B2-4D08-950F-87EFC980B49A}" type="datetimeFigureOut">
              <a:rPr lang="en-SG" smtClean="0"/>
              <a:t>18/6/2020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126961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BABA0-96B2-4D08-950F-87EFC980B49A}" type="datetimeFigureOut">
              <a:rPr lang="en-SG" smtClean="0"/>
              <a:t>18/6/2020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53328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BABA0-96B2-4D08-950F-87EFC980B49A}" type="datetimeFigureOut">
              <a:rPr lang="en-SG" smtClean="0"/>
              <a:t>18/6/2020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B06E74C-70D4-4906-8DA7-5F21056CA423}" type="slidenum">
              <a:rPr lang="en-SG" smtClean="0"/>
              <a:t>‹#›</a:t>
            </a:fld>
            <a:endParaRPr lang="en-SG"/>
          </a:p>
        </p:txBody>
      </p:sp>
    </p:spTree>
    <p:extLst>
      <p:ext uri="{BB962C8B-B14F-4D97-AF65-F5344CB8AC3E}">
        <p14:creationId xmlns:p14="http://schemas.microsoft.com/office/powerpoint/2010/main" val="381703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BABA0-96B2-4D08-950F-87EFC980B49A}" type="datetimeFigureOut">
              <a:rPr lang="en-SG" smtClean="0"/>
              <a:t>18/6/2020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6E74C-70D4-4906-8DA7-5F21056CA423}" type="slidenum">
              <a:rPr lang="en-SG" smtClean="0"/>
              <a:t>‹#›</a:t>
            </a:fld>
            <a:endParaRPr lang="en-SG"/>
          </a:p>
        </p:txBody>
      </p:sp>
    </p:spTree>
    <p:extLst>
      <p:ext uri="{BB962C8B-B14F-4D97-AF65-F5344CB8AC3E}">
        <p14:creationId xmlns:p14="http://schemas.microsoft.com/office/powerpoint/2010/main" val="171804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বয়ঃসন্ধিক্ষনে</a:t>
            </a:r>
            <a:r>
              <a:rPr lang="en-US" dirty="0" smtClean="0"/>
              <a:t> </a:t>
            </a:r>
            <a:r>
              <a:rPr lang="en-US" dirty="0" err="1" smtClean="0"/>
              <a:t>মা-বাবা</a:t>
            </a:r>
            <a:r>
              <a:rPr lang="en-US" dirty="0" smtClean="0"/>
              <a:t> ও </a:t>
            </a:r>
            <a:r>
              <a:rPr lang="en-US" dirty="0" err="1" smtClean="0"/>
              <a:t>সন্তানের</a:t>
            </a:r>
            <a:r>
              <a:rPr lang="en-US" dirty="0"/>
              <a:t> </a:t>
            </a:r>
            <a:r>
              <a:rPr lang="en-US" dirty="0" err="1" smtClean="0"/>
              <a:t>দ্বন্দ্ব</a:t>
            </a:r>
            <a:r>
              <a:rPr lang="en-US" dirty="0" smtClean="0"/>
              <a:t> </a:t>
            </a:r>
            <a:endParaRPr lang="en-SG" dirty="0"/>
          </a:p>
        </p:txBody>
      </p:sp>
      <p:sp>
        <p:nvSpPr>
          <p:cNvPr id="3" name="Subtitle 2"/>
          <p:cNvSpPr>
            <a:spLocks noGrp="1"/>
          </p:cNvSpPr>
          <p:nvPr>
            <p:ph type="subTitle" idx="1"/>
          </p:nvPr>
        </p:nvSpPr>
        <p:spPr/>
        <p:txBody>
          <a:bodyPr>
            <a:normAutofit fontScale="85000" lnSpcReduction="10000"/>
          </a:bodyPr>
          <a:lstStyle/>
          <a:p>
            <a:r>
              <a:rPr lang="en-US" dirty="0" err="1" smtClean="0"/>
              <a:t>দ্বন্দ্ব</a:t>
            </a:r>
            <a:r>
              <a:rPr lang="en-US" dirty="0" smtClean="0"/>
              <a:t> </a:t>
            </a:r>
            <a:r>
              <a:rPr lang="en-US" dirty="0" err="1" smtClean="0"/>
              <a:t>হলো</a:t>
            </a:r>
            <a:r>
              <a:rPr lang="en-US" dirty="0" smtClean="0"/>
              <a:t> </a:t>
            </a:r>
            <a:r>
              <a:rPr lang="en-US" dirty="0" err="1" smtClean="0"/>
              <a:t>একটি</a:t>
            </a:r>
            <a:r>
              <a:rPr lang="en-US" dirty="0" smtClean="0"/>
              <a:t> </a:t>
            </a:r>
            <a:r>
              <a:rPr lang="en-US" dirty="0" err="1" smtClean="0"/>
              <a:t>সামাজিক</a:t>
            </a:r>
            <a:r>
              <a:rPr lang="en-US" dirty="0" smtClean="0"/>
              <a:t> </a:t>
            </a:r>
            <a:r>
              <a:rPr lang="en-US" dirty="0" err="1" smtClean="0"/>
              <a:t>প্রক্রিয়া</a:t>
            </a:r>
            <a:r>
              <a:rPr lang="en-US" dirty="0" smtClean="0"/>
              <a:t>। </a:t>
            </a:r>
            <a:r>
              <a:rPr lang="en-US" dirty="0" err="1" smtClean="0"/>
              <a:t>কোন</a:t>
            </a:r>
            <a:r>
              <a:rPr lang="en-US" dirty="0" smtClean="0"/>
              <a:t> </a:t>
            </a:r>
            <a:r>
              <a:rPr lang="en-US" dirty="0" err="1" smtClean="0"/>
              <a:t>বিশেষ</a:t>
            </a:r>
            <a:r>
              <a:rPr lang="en-US" dirty="0" smtClean="0"/>
              <a:t> </a:t>
            </a:r>
            <a:r>
              <a:rPr lang="en-US" dirty="0" err="1" smtClean="0"/>
              <a:t>উদ্দেশ্যকে</a:t>
            </a:r>
            <a:r>
              <a:rPr lang="en-US" dirty="0" smtClean="0"/>
              <a:t> </a:t>
            </a:r>
            <a:r>
              <a:rPr lang="en-US" dirty="0" err="1" smtClean="0"/>
              <a:t>কেন্দ্র</a:t>
            </a:r>
            <a:r>
              <a:rPr lang="en-US" dirty="0" smtClean="0"/>
              <a:t> </a:t>
            </a:r>
            <a:r>
              <a:rPr lang="en-US" dirty="0" err="1" smtClean="0"/>
              <a:t>করে</a:t>
            </a:r>
            <a:r>
              <a:rPr lang="en-US" dirty="0" smtClean="0"/>
              <a:t> </a:t>
            </a:r>
            <a:r>
              <a:rPr lang="en-US" dirty="0" err="1" smtClean="0"/>
              <a:t>দুই</a:t>
            </a:r>
            <a:r>
              <a:rPr lang="en-US" dirty="0" smtClean="0"/>
              <a:t> </a:t>
            </a:r>
            <a:r>
              <a:rPr lang="en-US" dirty="0" err="1" smtClean="0"/>
              <a:t>বা</a:t>
            </a:r>
            <a:r>
              <a:rPr lang="en-US" dirty="0" smtClean="0"/>
              <a:t> </a:t>
            </a:r>
            <a:r>
              <a:rPr lang="en-US" dirty="0" err="1" smtClean="0"/>
              <a:t>ততোধিক</a:t>
            </a:r>
            <a:r>
              <a:rPr lang="en-US" dirty="0" smtClean="0"/>
              <a:t> </a:t>
            </a:r>
            <a:r>
              <a:rPr lang="en-US" dirty="0" err="1" smtClean="0"/>
              <a:t>সদস্যের</a:t>
            </a:r>
            <a:r>
              <a:rPr lang="en-US" dirty="0" smtClean="0"/>
              <a:t> </a:t>
            </a:r>
            <a:r>
              <a:rPr lang="en-US" dirty="0" err="1" smtClean="0"/>
              <a:t>মাঝে</a:t>
            </a:r>
            <a:r>
              <a:rPr lang="en-US" dirty="0" smtClean="0"/>
              <a:t> </a:t>
            </a:r>
            <a:r>
              <a:rPr lang="en-US" dirty="0" err="1" smtClean="0"/>
              <a:t>পারিবারিক</a:t>
            </a:r>
            <a:r>
              <a:rPr lang="en-US" dirty="0" smtClean="0"/>
              <a:t> </a:t>
            </a:r>
            <a:r>
              <a:rPr lang="en-US" dirty="0" err="1" smtClean="0"/>
              <a:t>যে</a:t>
            </a:r>
            <a:r>
              <a:rPr lang="en-US" dirty="0" smtClean="0"/>
              <a:t> </a:t>
            </a:r>
            <a:r>
              <a:rPr lang="en-US" dirty="0" err="1" smtClean="0"/>
              <a:t>বিরোধ</a:t>
            </a:r>
            <a:r>
              <a:rPr lang="en-US" dirty="0" smtClean="0"/>
              <a:t> </a:t>
            </a:r>
            <a:r>
              <a:rPr lang="en-US" dirty="0" err="1" smtClean="0"/>
              <a:t>অথবা</a:t>
            </a:r>
            <a:r>
              <a:rPr lang="en-US" dirty="0" smtClean="0"/>
              <a:t> </a:t>
            </a:r>
            <a:r>
              <a:rPr lang="en-US" dirty="0" err="1" smtClean="0"/>
              <a:t>আক্রমণাত্মক</a:t>
            </a:r>
            <a:r>
              <a:rPr lang="en-US" dirty="0" smtClean="0"/>
              <a:t> </a:t>
            </a:r>
            <a:r>
              <a:rPr lang="en-US" dirty="0" err="1" smtClean="0"/>
              <a:t>ব্যবহারের</a:t>
            </a:r>
            <a:r>
              <a:rPr lang="en-US" dirty="0" smtClean="0"/>
              <a:t> </a:t>
            </a:r>
            <a:r>
              <a:rPr lang="en-US" dirty="0" err="1" smtClean="0"/>
              <a:t>উদ্ভব</a:t>
            </a:r>
            <a:r>
              <a:rPr lang="en-US" dirty="0" smtClean="0"/>
              <a:t> </a:t>
            </a:r>
            <a:r>
              <a:rPr lang="en-US" dirty="0" err="1" smtClean="0"/>
              <a:t>হয়</a:t>
            </a:r>
            <a:r>
              <a:rPr lang="en-US" dirty="0" smtClean="0"/>
              <a:t> </a:t>
            </a:r>
            <a:r>
              <a:rPr lang="en-US" dirty="0" err="1" smtClean="0"/>
              <a:t>তখন</a:t>
            </a:r>
            <a:r>
              <a:rPr lang="en-US" dirty="0" smtClean="0"/>
              <a:t> </a:t>
            </a:r>
            <a:r>
              <a:rPr lang="en-US" dirty="0" err="1" smtClean="0"/>
              <a:t>তাকে</a:t>
            </a:r>
            <a:r>
              <a:rPr lang="en-US" dirty="0" smtClean="0"/>
              <a:t> </a:t>
            </a:r>
            <a:r>
              <a:rPr lang="en-US" dirty="0" err="1" smtClean="0"/>
              <a:t>দ্বন্দ্ব</a:t>
            </a:r>
            <a:r>
              <a:rPr lang="en-US" dirty="0" smtClean="0"/>
              <a:t> </a:t>
            </a:r>
            <a:r>
              <a:rPr lang="en-US" dirty="0" err="1" smtClean="0"/>
              <a:t>বা</a:t>
            </a:r>
            <a:r>
              <a:rPr lang="en-US" dirty="0" smtClean="0"/>
              <a:t> </a:t>
            </a:r>
            <a:r>
              <a:rPr lang="en-US" dirty="0" err="1" smtClean="0"/>
              <a:t>সংঘাত</a:t>
            </a:r>
            <a:r>
              <a:rPr lang="en-US" dirty="0" smtClean="0"/>
              <a:t> </a:t>
            </a:r>
            <a:r>
              <a:rPr lang="en-US" dirty="0" err="1" smtClean="0"/>
              <a:t>বলে</a:t>
            </a:r>
            <a:r>
              <a:rPr lang="en-US" dirty="0" smtClean="0"/>
              <a:t>। </a:t>
            </a:r>
            <a:r>
              <a:rPr lang="en-US" dirty="0" err="1" smtClean="0"/>
              <a:t>সমাজে</a:t>
            </a:r>
            <a:r>
              <a:rPr lang="en-US" dirty="0" smtClean="0"/>
              <a:t> </a:t>
            </a:r>
            <a:r>
              <a:rPr lang="en-US" dirty="0" err="1" smtClean="0"/>
              <a:t>মানুষের</a:t>
            </a:r>
            <a:r>
              <a:rPr lang="en-US" dirty="0" smtClean="0"/>
              <a:t> </a:t>
            </a:r>
            <a:r>
              <a:rPr lang="en-US" dirty="0" err="1" smtClean="0"/>
              <a:t>মৌল</a:t>
            </a:r>
            <a:r>
              <a:rPr lang="en-US" dirty="0" smtClean="0"/>
              <a:t> </a:t>
            </a:r>
            <a:r>
              <a:rPr lang="en-US" dirty="0" err="1" smtClean="0"/>
              <a:t>উদ্দেশ্য</a:t>
            </a:r>
            <a:r>
              <a:rPr lang="en-US" dirty="0" smtClean="0"/>
              <a:t> </a:t>
            </a:r>
            <a:r>
              <a:rPr lang="en-US" dirty="0" err="1" smtClean="0"/>
              <a:t>বস্তুকে</a:t>
            </a:r>
            <a:r>
              <a:rPr lang="en-US" dirty="0" smtClean="0"/>
              <a:t> </a:t>
            </a:r>
            <a:r>
              <a:rPr lang="en-US" dirty="0" err="1" smtClean="0"/>
              <a:t>কেন্দ্র</a:t>
            </a:r>
            <a:r>
              <a:rPr lang="en-US" dirty="0" smtClean="0"/>
              <a:t> </a:t>
            </a:r>
            <a:r>
              <a:rPr lang="en-US" dirty="0" err="1" smtClean="0"/>
              <a:t>করে</a:t>
            </a:r>
            <a:r>
              <a:rPr lang="en-US" dirty="0" smtClean="0"/>
              <a:t> </a:t>
            </a:r>
            <a:r>
              <a:rPr lang="en-US" dirty="0" err="1" smtClean="0"/>
              <a:t>মানুষের</a:t>
            </a:r>
            <a:r>
              <a:rPr lang="en-US" dirty="0" smtClean="0"/>
              <a:t> </a:t>
            </a:r>
            <a:r>
              <a:rPr lang="en-US" dirty="0" err="1" smtClean="0"/>
              <a:t>মাঝে</a:t>
            </a:r>
            <a:r>
              <a:rPr lang="en-US" dirty="0" smtClean="0"/>
              <a:t> </a:t>
            </a:r>
            <a:r>
              <a:rPr lang="en-US" dirty="0" err="1" smtClean="0"/>
              <a:t>দৃষ্টি</a:t>
            </a:r>
            <a:r>
              <a:rPr lang="en-US" dirty="0" smtClean="0"/>
              <a:t> </a:t>
            </a:r>
            <a:r>
              <a:rPr lang="en-US" dirty="0" err="1" smtClean="0"/>
              <a:t>ভঙ্গীর</a:t>
            </a:r>
            <a:r>
              <a:rPr lang="en-US" dirty="0" smtClean="0"/>
              <a:t> </a:t>
            </a:r>
            <a:r>
              <a:rPr lang="en-US" dirty="0" err="1" smtClean="0"/>
              <a:t>পার্থক্য</a:t>
            </a:r>
            <a:r>
              <a:rPr lang="en-US" dirty="0" smtClean="0"/>
              <a:t> </a:t>
            </a:r>
            <a:r>
              <a:rPr lang="en-US" dirty="0" err="1" smtClean="0"/>
              <a:t>দেখা</a:t>
            </a:r>
            <a:r>
              <a:rPr lang="en-US" dirty="0" smtClean="0"/>
              <a:t> </a:t>
            </a:r>
            <a:r>
              <a:rPr lang="en-US" dirty="0" err="1" smtClean="0"/>
              <a:t>দেয়</a:t>
            </a:r>
            <a:r>
              <a:rPr lang="en-US" dirty="0" smtClean="0"/>
              <a:t> । </a:t>
            </a:r>
            <a:r>
              <a:rPr lang="en-US" dirty="0" err="1" smtClean="0"/>
              <a:t>এটা</a:t>
            </a:r>
            <a:r>
              <a:rPr lang="en-US" dirty="0" smtClean="0"/>
              <a:t> </a:t>
            </a:r>
            <a:r>
              <a:rPr lang="en-US" dirty="0" err="1" smtClean="0"/>
              <a:t>শেষ</a:t>
            </a:r>
            <a:r>
              <a:rPr lang="en-US" dirty="0" smtClean="0"/>
              <a:t> </a:t>
            </a:r>
            <a:r>
              <a:rPr lang="en-US" dirty="0" err="1" smtClean="0"/>
              <a:t>পর্যন্ত</a:t>
            </a:r>
            <a:r>
              <a:rPr lang="en-US" dirty="0" smtClean="0"/>
              <a:t> </a:t>
            </a:r>
            <a:r>
              <a:rPr lang="en-US" dirty="0" err="1" smtClean="0"/>
              <a:t>দ্বন্দ্ব</a:t>
            </a:r>
            <a:r>
              <a:rPr lang="en-US" dirty="0" smtClean="0"/>
              <a:t> </a:t>
            </a:r>
            <a:r>
              <a:rPr lang="en-US" dirty="0" err="1" smtClean="0"/>
              <a:t>বা</a:t>
            </a:r>
            <a:r>
              <a:rPr lang="en-US" dirty="0" smtClean="0"/>
              <a:t> </a:t>
            </a:r>
            <a:r>
              <a:rPr lang="en-US" dirty="0" err="1" smtClean="0"/>
              <a:t>সংঘাতে</a:t>
            </a:r>
            <a:r>
              <a:rPr lang="en-US" dirty="0" smtClean="0"/>
              <a:t> </a:t>
            </a:r>
            <a:r>
              <a:rPr lang="en-US" dirty="0" err="1" smtClean="0"/>
              <a:t>রূপ</a:t>
            </a:r>
            <a:r>
              <a:rPr lang="en-US" dirty="0" smtClean="0"/>
              <a:t> </a:t>
            </a:r>
            <a:r>
              <a:rPr lang="en-US" dirty="0" err="1" smtClean="0"/>
              <a:t>নেয়</a:t>
            </a:r>
            <a:r>
              <a:rPr lang="en-US" dirty="0" smtClean="0"/>
              <a:t>। </a:t>
            </a:r>
          </a:p>
          <a:p>
            <a:r>
              <a:rPr lang="en-US" dirty="0" err="1" smtClean="0"/>
              <a:t>সমাজ</a:t>
            </a:r>
            <a:r>
              <a:rPr lang="en-US" dirty="0" smtClean="0"/>
              <a:t> </a:t>
            </a:r>
            <a:r>
              <a:rPr lang="en-US" dirty="0" err="1" smtClean="0"/>
              <a:t>জীবনে</a:t>
            </a:r>
            <a:r>
              <a:rPr lang="en-US" dirty="0" smtClean="0"/>
              <a:t> </a:t>
            </a:r>
            <a:r>
              <a:rPr lang="en-US" dirty="0" err="1" smtClean="0"/>
              <a:t>দ্বন্দ্ব</a:t>
            </a:r>
            <a:r>
              <a:rPr lang="en-US" dirty="0" smtClean="0"/>
              <a:t> </a:t>
            </a:r>
            <a:r>
              <a:rPr lang="en-US" dirty="0" err="1" smtClean="0"/>
              <a:t>মানুষের</a:t>
            </a:r>
            <a:r>
              <a:rPr lang="en-US" dirty="0" smtClean="0"/>
              <a:t> </a:t>
            </a:r>
            <a:r>
              <a:rPr lang="en-US" dirty="0" err="1" smtClean="0"/>
              <a:t>নিত্য</a:t>
            </a:r>
            <a:r>
              <a:rPr lang="en-US" dirty="0" smtClean="0"/>
              <a:t> </a:t>
            </a:r>
            <a:r>
              <a:rPr lang="en-US" dirty="0" err="1" smtClean="0"/>
              <a:t>সহচর</a:t>
            </a:r>
            <a:r>
              <a:rPr lang="en-US" dirty="0" smtClean="0"/>
              <a:t> ।</a:t>
            </a:r>
            <a:r>
              <a:rPr lang="en-US" dirty="0" err="1" smtClean="0"/>
              <a:t>যা</a:t>
            </a:r>
            <a:r>
              <a:rPr lang="en-US" dirty="0" smtClean="0"/>
              <a:t> </a:t>
            </a:r>
            <a:r>
              <a:rPr lang="en-US" dirty="0" err="1" smtClean="0"/>
              <a:t>নানাভাবে</a:t>
            </a:r>
            <a:r>
              <a:rPr lang="en-US" dirty="0" smtClean="0"/>
              <a:t> </a:t>
            </a:r>
            <a:r>
              <a:rPr lang="en-US" dirty="0" err="1" smtClean="0"/>
              <a:t>বিভিন্ন</a:t>
            </a:r>
            <a:r>
              <a:rPr lang="en-US" dirty="0" smtClean="0"/>
              <a:t> </a:t>
            </a:r>
            <a:r>
              <a:rPr lang="en-US" dirty="0" err="1" smtClean="0"/>
              <a:t>সময়</a:t>
            </a:r>
            <a:r>
              <a:rPr lang="en-US" dirty="0" smtClean="0"/>
              <a:t> </a:t>
            </a:r>
            <a:r>
              <a:rPr lang="en-US" dirty="0" err="1" smtClean="0"/>
              <a:t>এবং</a:t>
            </a:r>
            <a:r>
              <a:rPr lang="en-US" dirty="0" smtClean="0"/>
              <a:t> </a:t>
            </a:r>
            <a:r>
              <a:rPr lang="en-US" dirty="0" err="1" smtClean="0"/>
              <a:t>মানুষের</a:t>
            </a:r>
            <a:r>
              <a:rPr lang="en-US" dirty="0" smtClean="0"/>
              <a:t> </a:t>
            </a:r>
            <a:r>
              <a:rPr lang="en-US" dirty="0" err="1" smtClean="0"/>
              <a:t>সাথে</a:t>
            </a:r>
            <a:r>
              <a:rPr lang="en-US" dirty="0" smtClean="0"/>
              <a:t> </a:t>
            </a:r>
            <a:r>
              <a:rPr lang="en-US" dirty="0" err="1" smtClean="0"/>
              <a:t>মানুষের</a:t>
            </a:r>
            <a:r>
              <a:rPr lang="en-US" dirty="0" smtClean="0"/>
              <a:t> </a:t>
            </a:r>
            <a:r>
              <a:rPr lang="en-US" dirty="0" err="1" smtClean="0"/>
              <a:t>সম্পর্ক</a:t>
            </a:r>
            <a:r>
              <a:rPr lang="en-US" dirty="0" smtClean="0"/>
              <a:t> </a:t>
            </a:r>
            <a:r>
              <a:rPr lang="en-US" dirty="0" err="1" smtClean="0"/>
              <a:t>প্রতিটি</a:t>
            </a:r>
            <a:r>
              <a:rPr lang="en-US" dirty="0" smtClean="0"/>
              <a:t> </a:t>
            </a:r>
            <a:r>
              <a:rPr lang="en-US" dirty="0" err="1" smtClean="0"/>
              <a:t>স্তরে</a:t>
            </a:r>
            <a:r>
              <a:rPr lang="en-US" dirty="0" smtClean="0"/>
              <a:t> </a:t>
            </a:r>
            <a:r>
              <a:rPr lang="en-US" dirty="0" err="1" smtClean="0"/>
              <a:t>নিজেকে</a:t>
            </a:r>
            <a:r>
              <a:rPr lang="en-US" dirty="0" smtClean="0"/>
              <a:t> </a:t>
            </a:r>
            <a:r>
              <a:rPr lang="en-US" dirty="0" err="1" smtClean="0"/>
              <a:t>প্রকাশ</a:t>
            </a:r>
            <a:r>
              <a:rPr lang="en-US" dirty="0" smtClean="0"/>
              <a:t> </a:t>
            </a:r>
            <a:r>
              <a:rPr lang="en-US" dirty="0" err="1" smtClean="0"/>
              <a:t>করে</a:t>
            </a:r>
            <a:r>
              <a:rPr lang="en-US" dirty="0" smtClean="0"/>
              <a:t> । </a:t>
            </a:r>
            <a:r>
              <a:rPr lang="en-US" dirty="0" err="1" smtClean="0"/>
              <a:t>তাই</a:t>
            </a:r>
            <a:r>
              <a:rPr lang="en-US" dirty="0" smtClean="0"/>
              <a:t> </a:t>
            </a:r>
            <a:r>
              <a:rPr lang="en-US" dirty="0" err="1" smtClean="0"/>
              <a:t>এই</a:t>
            </a:r>
            <a:r>
              <a:rPr lang="en-US" dirty="0" smtClean="0"/>
              <a:t> </a:t>
            </a:r>
            <a:r>
              <a:rPr lang="en-US" dirty="0" err="1" smtClean="0"/>
              <a:t>দ্বন্দ্ব</a:t>
            </a:r>
            <a:r>
              <a:rPr lang="en-US" dirty="0" smtClean="0"/>
              <a:t>  </a:t>
            </a:r>
            <a:r>
              <a:rPr lang="en-US" dirty="0" err="1" smtClean="0"/>
              <a:t>দেখতে</a:t>
            </a:r>
            <a:r>
              <a:rPr lang="en-US" dirty="0" smtClean="0"/>
              <a:t> </a:t>
            </a:r>
            <a:r>
              <a:rPr lang="en-US" dirty="0" err="1" smtClean="0"/>
              <a:t>পাওয়া</a:t>
            </a:r>
            <a:r>
              <a:rPr lang="en-US" dirty="0" smtClean="0"/>
              <a:t> </a:t>
            </a:r>
            <a:r>
              <a:rPr lang="en-US" dirty="0" err="1" smtClean="0"/>
              <a:t>যায়</a:t>
            </a:r>
            <a:r>
              <a:rPr lang="en-US" dirty="0" smtClean="0"/>
              <a:t>। </a:t>
            </a:r>
            <a:r>
              <a:rPr lang="en-US" dirty="0" err="1" smtClean="0"/>
              <a:t>মাতা</a:t>
            </a:r>
            <a:r>
              <a:rPr lang="en-US" dirty="0" smtClean="0"/>
              <a:t> – </a:t>
            </a:r>
            <a:r>
              <a:rPr lang="en-US" dirty="0" err="1" smtClean="0"/>
              <a:t>পুত্র</a:t>
            </a:r>
            <a:r>
              <a:rPr lang="en-US" dirty="0" smtClean="0"/>
              <a:t> , </a:t>
            </a:r>
            <a:r>
              <a:rPr lang="en-US" dirty="0" err="1" smtClean="0"/>
              <a:t>পিতা</a:t>
            </a:r>
            <a:r>
              <a:rPr lang="en-US" dirty="0" smtClean="0"/>
              <a:t> –</a:t>
            </a:r>
            <a:r>
              <a:rPr lang="en-US" dirty="0" err="1" smtClean="0"/>
              <a:t>কন্যা</a:t>
            </a:r>
            <a:r>
              <a:rPr lang="en-US" dirty="0" smtClean="0"/>
              <a:t> , </a:t>
            </a:r>
            <a:r>
              <a:rPr lang="en-US" dirty="0" err="1" smtClean="0"/>
              <a:t>মাতা</a:t>
            </a:r>
            <a:r>
              <a:rPr lang="en-US" dirty="0" smtClean="0"/>
              <a:t> – </a:t>
            </a:r>
            <a:r>
              <a:rPr lang="en-US" dirty="0" err="1" smtClean="0"/>
              <a:t>কন্যা</a:t>
            </a:r>
            <a:r>
              <a:rPr lang="en-US" dirty="0" smtClean="0"/>
              <a:t> </a:t>
            </a:r>
            <a:r>
              <a:rPr lang="en-US" dirty="0" err="1" smtClean="0"/>
              <a:t>সবার</a:t>
            </a:r>
            <a:r>
              <a:rPr lang="en-US" dirty="0" smtClean="0"/>
              <a:t> </a:t>
            </a:r>
            <a:r>
              <a:rPr lang="en-US" dirty="0" err="1" smtClean="0"/>
              <a:t>মাঝেই</a:t>
            </a:r>
            <a:r>
              <a:rPr lang="en-US" dirty="0" smtClean="0"/>
              <a:t> ।</a:t>
            </a:r>
            <a:endParaRPr lang="en-SG" dirty="0"/>
          </a:p>
        </p:txBody>
      </p:sp>
    </p:spTree>
    <p:extLst>
      <p:ext uri="{BB962C8B-B14F-4D97-AF65-F5344CB8AC3E}">
        <p14:creationId xmlns:p14="http://schemas.microsoft.com/office/powerpoint/2010/main" val="280464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62500" lnSpcReduction="20000"/>
          </a:bodyPr>
          <a:lstStyle/>
          <a:p>
            <a:pPr marL="0" indent="0">
              <a:buNone/>
            </a:pPr>
            <a:r>
              <a:rPr lang="bn-IN" dirty="0" smtClean="0"/>
              <a:t>সামাজিক জীবনের মানুষের চিন্তায় মননে এবং মূল্যায়নে বিভিন্ন ব্যক্তির মধ্যে পার্থক্য থাকা স্বাভাবিক। এই পার্থক্য ণাণা কারণে দেখা দেয়- </a:t>
            </a:r>
          </a:p>
          <a:p>
            <a:pPr marL="0" indent="0">
              <a:buNone/>
            </a:pPr>
            <a:r>
              <a:rPr lang="bn-IN" dirty="0" smtClean="0"/>
              <a:t>এই </a:t>
            </a:r>
            <a:r>
              <a:rPr lang="en-US" dirty="0" err="1" smtClean="0"/>
              <a:t>দ্বন্দ্ব</a:t>
            </a:r>
            <a:r>
              <a:rPr lang="en-US" dirty="0" smtClean="0"/>
              <a:t> </a:t>
            </a:r>
            <a:r>
              <a:rPr lang="bn-IN" dirty="0" smtClean="0"/>
              <a:t> পিতা পুত্রের মাঝে কেন আসে এবং কোন সময়ে আসে –</a:t>
            </a:r>
          </a:p>
          <a:p>
            <a:pPr marL="0" indent="0">
              <a:buNone/>
            </a:pPr>
            <a:r>
              <a:rPr lang="bn-IN" dirty="0"/>
              <a:t> </a:t>
            </a:r>
            <a:r>
              <a:rPr lang="bn-IN" dirty="0" smtClean="0"/>
              <a:t>   মনস্তাত্ত্বিকদের মতে সন্তানের প্রতি মা- বাবার দায়িত্ব</a:t>
            </a:r>
            <a:r>
              <a:rPr lang="en-SG" dirty="0" smtClean="0"/>
              <a:t>----- </a:t>
            </a:r>
          </a:p>
          <a:p>
            <a:pPr marL="0" indent="0">
              <a:buNone/>
            </a:pPr>
            <a:r>
              <a:rPr lang="en-US" dirty="0" smtClean="0"/>
              <a:t>১ / </a:t>
            </a:r>
            <a:r>
              <a:rPr lang="en-US" dirty="0" err="1" smtClean="0"/>
              <a:t>সন্তানের</a:t>
            </a:r>
            <a:r>
              <a:rPr lang="en-US" dirty="0" smtClean="0"/>
              <a:t> </a:t>
            </a:r>
            <a:r>
              <a:rPr lang="en-US" dirty="0" err="1" smtClean="0"/>
              <a:t>রক্ষণাবেক্ষণ</a:t>
            </a:r>
            <a:r>
              <a:rPr lang="en-US" dirty="0" smtClean="0"/>
              <a:t> </a:t>
            </a:r>
            <a:r>
              <a:rPr lang="en-US" dirty="0" err="1" smtClean="0"/>
              <a:t>এবং</a:t>
            </a:r>
            <a:r>
              <a:rPr lang="en-US" dirty="0" smtClean="0"/>
              <a:t> </a:t>
            </a:r>
            <a:r>
              <a:rPr lang="en-US" dirty="0" err="1" smtClean="0"/>
              <a:t>সমর্থন</a:t>
            </a:r>
            <a:r>
              <a:rPr lang="en-US" dirty="0" smtClean="0"/>
              <a:t> । </a:t>
            </a:r>
            <a:r>
              <a:rPr lang="en-US" dirty="0" err="1" smtClean="0"/>
              <a:t>এখানে</a:t>
            </a:r>
            <a:r>
              <a:rPr lang="en-US" dirty="0" smtClean="0"/>
              <a:t> </a:t>
            </a:r>
            <a:r>
              <a:rPr lang="en-US" dirty="0" err="1" smtClean="0"/>
              <a:t>তারা</a:t>
            </a:r>
            <a:r>
              <a:rPr lang="en-US" dirty="0" smtClean="0"/>
              <a:t> </a:t>
            </a:r>
            <a:r>
              <a:rPr lang="en-US" dirty="0" err="1" smtClean="0"/>
              <a:t>তাদের</a:t>
            </a:r>
            <a:r>
              <a:rPr lang="en-US" dirty="0" smtClean="0"/>
              <a:t> </a:t>
            </a:r>
            <a:r>
              <a:rPr lang="en-US" dirty="0" err="1" smtClean="0"/>
              <a:t>সন্তানদের</a:t>
            </a:r>
            <a:r>
              <a:rPr lang="en-US" dirty="0" smtClean="0"/>
              <a:t> </a:t>
            </a:r>
            <a:r>
              <a:rPr lang="en-US" dirty="0" err="1" smtClean="0"/>
              <a:t>খাওয়া-পড়া</a:t>
            </a:r>
            <a:r>
              <a:rPr lang="en-US" dirty="0" smtClean="0"/>
              <a:t> ও </a:t>
            </a:r>
            <a:r>
              <a:rPr lang="en-US" dirty="0" err="1" smtClean="0"/>
              <a:t>পারিবারিক</a:t>
            </a:r>
            <a:r>
              <a:rPr lang="en-US" dirty="0" smtClean="0"/>
              <a:t> </a:t>
            </a:r>
            <a:r>
              <a:rPr lang="en-US" dirty="0" err="1" smtClean="0"/>
              <a:t>মঙ্গলের</a:t>
            </a:r>
            <a:r>
              <a:rPr lang="en-US" dirty="0" smtClean="0"/>
              <a:t> </a:t>
            </a:r>
            <a:r>
              <a:rPr lang="en-US" dirty="0" err="1" smtClean="0"/>
              <a:t>দিকে</a:t>
            </a:r>
            <a:r>
              <a:rPr lang="en-US" dirty="0" smtClean="0"/>
              <a:t> </a:t>
            </a:r>
            <a:r>
              <a:rPr lang="en-US" dirty="0" err="1" smtClean="0"/>
              <a:t>খেয়াল</a:t>
            </a:r>
            <a:r>
              <a:rPr lang="en-US" dirty="0" smtClean="0"/>
              <a:t> </a:t>
            </a:r>
            <a:r>
              <a:rPr lang="en-US" dirty="0" err="1" smtClean="0"/>
              <a:t>রাখবেন</a:t>
            </a:r>
            <a:r>
              <a:rPr lang="en-US" dirty="0" smtClean="0"/>
              <a:t>। </a:t>
            </a:r>
          </a:p>
          <a:p>
            <a:pPr marL="0" indent="0">
              <a:buNone/>
            </a:pPr>
            <a:r>
              <a:rPr lang="en-US" dirty="0" smtClean="0"/>
              <a:t>২ / </a:t>
            </a:r>
            <a:r>
              <a:rPr lang="en-US" dirty="0" err="1" smtClean="0"/>
              <a:t>তারা</a:t>
            </a:r>
            <a:r>
              <a:rPr lang="en-US" dirty="0" smtClean="0"/>
              <a:t> </a:t>
            </a:r>
            <a:r>
              <a:rPr lang="en-US" dirty="0" err="1" smtClean="0"/>
              <a:t>সন্তানের</a:t>
            </a:r>
            <a:r>
              <a:rPr lang="en-US" dirty="0" smtClean="0"/>
              <a:t> </a:t>
            </a:r>
            <a:r>
              <a:rPr lang="en-US" dirty="0" err="1" smtClean="0"/>
              <a:t>প্রতি</a:t>
            </a:r>
            <a:r>
              <a:rPr lang="en-US" dirty="0" smtClean="0"/>
              <a:t> </a:t>
            </a:r>
            <a:r>
              <a:rPr lang="en-US" dirty="0" err="1" smtClean="0"/>
              <a:t>আবেগ</a:t>
            </a:r>
            <a:r>
              <a:rPr lang="en-US" dirty="0" smtClean="0"/>
              <a:t> </a:t>
            </a:r>
            <a:r>
              <a:rPr lang="en-US" dirty="0" err="1" smtClean="0"/>
              <a:t>প্রবন</a:t>
            </a:r>
            <a:r>
              <a:rPr lang="en-US" dirty="0" smtClean="0"/>
              <a:t> </a:t>
            </a:r>
            <a:r>
              <a:rPr lang="en-US" dirty="0" err="1" smtClean="0"/>
              <a:t>হবেন</a:t>
            </a:r>
            <a:r>
              <a:rPr lang="en-US" dirty="0" smtClean="0"/>
              <a:t>। </a:t>
            </a:r>
            <a:r>
              <a:rPr lang="en-US" dirty="0" err="1" smtClean="0"/>
              <a:t>অর্থা</a:t>
            </a:r>
            <a:r>
              <a:rPr lang="en-US" dirty="0" smtClean="0"/>
              <a:t>ৎ </a:t>
            </a:r>
            <a:r>
              <a:rPr lang="en-US" dirty="0" err="1" smtClean="0"/>
              <a:t>সন্তানদের</a:t>
            </a:r>
            <a:r>
              <a:rPr lang="en-US" dirty="0" smtClean="0"/>
              <a:t> </a:t>
            </a:r>
            <a:r>
              <a:rPr lang="en-US" dirty="0" err="1" smtClean="0"/>
              <a:t>তারা</a:t>
            </a:r>
            <a:r>
              <a:rPr lang="en-US" dirty="0" smtClean="0"/>
              <a:t> </a:t>
            </a:r>
            <a:r>
              <a:rPr lang="en-US" dirty="0" err="1" smtClean="0"/>
              <a:t>ভালবাসবেন</a:t>
            </a:r>
            <a:r>
              <a:rPr lang="en-US" dirty="0" smtClean="0"/>
              <a:t> </a:t>
            </a:r>
            <a:r>
              <a:rPr lang="en-US" dirty="0" err="1" smtClean="0"/>
              <a:t>তাদের</a:t>
            </a:r>
            <a:r>
              <a:rPr lang="en-US" dirty="0" smtClean="0"/>
              <a:t> </a:t>
            </a:r>
            <a:r>
              <a:rPr lang="en-US" dirty="0" err="1" smtClean="0"/>
              <a:t>বিপদে</a:t>
            </a:r>
            <a:r>
              <a:rPr lang="en-US" dirty="0" smtClean="0"/>
              <a:t> </a:t>
            </a:r>
            <a:r>
              <a:rPr lang="en-US" dirty="0" err="1" smtClean="0"/>
              <a:t>এগিয়ে</a:t>
            </a:r>
            <a:r>
              <a:rPr lang="en-US" dirty="0" smtClean="0"/>
              <a:t> </a:t>
            </a:r>
            <a:r>
              <a:rPr lang="en-US" dirty="0" err="1" smtClean="0"/>
              <a:t>আসবেন</a:t>
            </a:r>
            <a:r>
              <a:rPr lang="en-US" dirty="0" smtClean="0"/>
              <a:t>। </a:t>
            </a:r>
          </a:p>
          <a:p>
            <a:pPr marL="0" indent="0">
              <a:buNone/>
            </a:pPr>
            <a:r>
              <a:rPr lang="en-US" dirty="0" smtClean="0"/>
              <a:t>৩ / </a:t>
            </a:r>
            <a:r>
              <a:rPr lang="en-US" dirty="0" err="1" smtClean="0"/>
              <a:t>সন্তানকে</a:t>
            </a:r>
            <a:r>
              <a:rPr lang="en-US" dirty="0" smtClean="0"/>
              <a:t> </a:t>
            </a:r>
            <a:r>
              <a:rPr lang="en-US" dirty="0" err="1" smtClean="0"/>
              <a:t>সামাজিক</a:t>
            </a:r>
            <a:r>
              <a:rPr lang="en-US" dirty="0" smtClean="0"/>
              <a:t> </a:t>
            </a:r>
            <a:r>
              <a:rPr lang="en-US" dirty="0" err="1" smtClean="0"/>
              <a:t>শিক্ষা</a:t>
            </a:r>
            <a:r>
              <a:rPr lang="en-US" dirty="0" smtClean="0"/>
              <a:t> </a:t>
            </a:r>
            <a:r>
              <a:rPr lang="en-US" dirty="0" err="1" smtClean="0"/>
              <a:t>দিবেন</a:t>
            </a:r>
            <a:r>
              <a:rPr lang="en-US" dirty="0" smtClean="0"/>
              <a:t>। </a:t>
            </a:r>
            <a:r>
              <a:rPr lang="en-US" dirty="0" err="1" smtClean="0"/>
              <a:t>তাকে</a:t>
            </a:r>
            <a:r>
              <a:rPr lang="en-US" dirty="0" smtClean="0"/>
              <a:t> </a:t>
            </a:r>
            <a:r>
              <a:rPr lang="en-US" dirty="0" err="1" smtClean="0"/>
              <a:t>ভুলও</a:t>
            </a:r>
            <a:r>
              <a:rPr lang="en-US" dirty="0" smtClean="0"/>
              <a:t> </a:t>
            </a:r>
            <a:r>
              <a:rPr lang="en-US" dirty="0" err="1" smtClean="0"/>
              <a:t>শুদ্ধ</a:t>
            </a:r>
            <a:r>
              <a:rPr lang="en-US" dirty="0"/>
              <a:t> </a:t>
            </a:r>
            <a:r>
              <a:rPr lang="en-US" dirty="0" err="1" smtClean="0"/>
              <a:t>সম্পর্কে</a:t>
            </a:r>
            <a:r>
              <a:rPr lang="en-US" dirty="0" smtClean="0"/>
              <a:t> </a:t>
            </a:r>
            <a:r>
              <a:rPr lang="en-US" dirty="0" err="1" smtClean="0"/>
              <a:t>জ্ঞান</a:t>
            </a:r>
            <a:r>
              <a:rPr lang="en-US" dirty="0" smtClean="0"/>
              <a:t> </a:t>
            </a:r>
            <a:r>
              <a:rPr lang="en-US" dirty="0" err="1" smtClean="0"/>
              <a:t>দিবেন</a:t>
            </a:r>
            <a:r>
              <a:rPr lang="en-US" dirty="0" smtClean="0"/>
              <a:t>। </a:t>
            </a:r>
            <a:r>
              <a:rPr lang="en-US" dirty="0" err="1" smtClean="0"/>
              <a:t>উপযুক্ত</a:t>
            </a:r>
            <a:r>
              <a:rPr lang="en-US" dirty="0" smtClean="0"/>
              <a:t> </a:t>
            </a:r>
            <a:r>
              <a:rPr lang="en-US" dirty="0" err="1" smtClean="0"/>
              <a:t>সময়ে</a:t>
            </a:r>
            <a:r>
              <a:rPr lang="en-US" dirty="0" smtClean="0"/>
              <a:t> </a:t>
            </a:r>
            <a:r>
              <a:rPr lang="en-US" dirty="0" err="1" smtClean="0"/>
              <a:t>বিদ্যালয়ে</a:t>
            </a:r>
            <a:r>
              <a:rPr lang="en-US" dirty="0" smtClean="0"/>
              <a:t> </a:t>
            </a:r>
            <a:r>
              <a:rPr lang="en-US" dirty="0" err="1" smtClean="0"/>
              <a:t>পাঠাবেন</a:t>
            </a:r>
            <a:r>
              <a:rPr lang="en-US" dirty="0" smtClean="0"/>
              <a:t> । </a:t>
            </a:r>
            <a:r>
              <a:rPr lang="en-US" dirty="0" err="1" smtClean="0"/>
              <a:t>অসামাজিক</a:t>
            </a:r>
            <a:r>
              <a:rPr lang="en-US" dirty="0" smtClean="0"/>
              <a:t> </a:t>
            </a:r>
            <a:r>
              <a:rPr lang="en-US" dirty="0" err="1" smtClean="0"/>
              <a:t>আচরণ</a:t>
            </a:r>
            <a:r>
              <a:rPr lang="en-US" dirty="0" smtClean="0"/>
              <a:t> </a:t>
            </a:r>
            <a:r>
              <a:rPr lang="en-US" dirty="0" err="1" smtClean="0"/>
              <a:t>থেকে</a:t>
            </a:r>
            <a:r>
              <a:rPr lang="en-US" dirty="0" smtClean="0"/>
              <a:t> </a:t>
            </a:r>
            <a:r>
              <a:rPr lang="en-US" dirty="0" err="1" smtClean="0"/>
              <a:t>বিরত</a:t>
            </a:r>
            <a:r>
              <a:rPr lang="en-US" dirty="0" smtClean="0"/>
              <a:t> </a:t>
            </a:r>
            <a:r>
              <a:rPr lang="en-US" dirty="0" err="1" smtClean="0"/>
              <a:t>থাকতে</a:t>
            </a:r>
            <a:r>
              <a:rPr lang="en-US" dirty="0" smtClean="0"/>
              <a:t> </a:t>
            </a:r>
            <a:r>
              <a:rPr lang="en-US" dirty="0" err="1" smtClean="0"/>
              <a:t>শিক্ষা</a:t>
            </a:r>
            <a:r>
              <a:rPr lang="en-US" dirty="0" smtClean="0"/>
              <a:t> </a:t>
            </a:r>
            <a:r>
              <a:rPr lang="en-US" dirty="0" err="1" smtClean="0"/>
              <a:t>দিবেন</a:t>
            </a:r>
            <a:r>
              <a:rPr lang="en-US" dirty="0" smtClean="0"/>
              <a:t>। </a:t>
            </a:r>
          </a:p>
          <a:p>
            <a:pPr marL="0" indent="0">
              <a:buNone/>
            </a:pPr>
            <a:r>
              <a:rPr lang="en-US" dirty="0"/>
              <a:t> </a:t>
            </a:r>
            <a:r>
              <a:rPr lang="en-US" dirty="0" smtClean="0"/>
              <a:t>         </a:t>
            </a:r>
            <a:r>
              <a:rPr lang="en-US" dirty="0" err="1" smtClean="0"/>
              <a:t>কিন্তু</a:t>
            </a:r>
            <a:r>
              <a:rPr lang="en-US" dirty="0" smtClean="0"/>
              <a:t> </a:t>
            </a:r>
            <a:r>
              <a:rPr lang="en-US" dirty="0" err="1" smtClean="0"/>
              <a:t>বয়ঃসন্ধিক্ষনে</a:t>
            </a:r>
            <a:r>
              <a:rPr lang="en-US" dirty="0" smtClean="0"/>
              <a:t> </a:t>
            </a:r>
            <a:r>
              <a:rPr lang="en-US" dirty="0" err="1" smtClean="0"/>
              <a:t>বয়সের</a:t>
            </a:r>
            <a:r>
              <a:rPr lang="en-US" dirty="0" smtClean="0"/>
              <a:t> </a:t>
            </a:r>
            <a:r>
              <a:rPr lang="en-US" dirty="0" err="1" smtClean="0"/>
              <a:t>পেছনে</a:t>
            </a:r>
            <a:r>
              <a:rPr lang="en-US" dirty="0" smtClean="0"/>
              <a:t> </a:t>
            </a:r>
            <a:r>
              <a:rPr lang="en-US" dirty="0" err="1" smtClean="0"/>
              <a:t>প্রতিটি</a:t>
            </a:r>
            <a:r>
              <a:rPr lang="en-US" dirty="0" smtClean="0"/>
              <a:t> </a:t>
            </a:r>
            <a:r>
              <a:rPr lang="en-US" dirty="0" err="1" smtClean="0"/>
              <a:t>ছেলে-মেয়ে</a:t>
            </a:r>
            <a:r>
              <a:rPr lang="en-US" dirty="0" smtClean="0"/>
              <a:t> </a:t>
            </a:r>
            <a:r>
              <a:rPr lang="en-US" dirty="0" err="1" smtClean="0"/>
              <a:t>মা-বাবার</a:t>
            </a:r>
            <a:r>
              <a:rPr lang="en-US" dirty="0" smtClean="0"/>
              <a:t> </a:t>
            </a:r>
            <a:r>
              <a:rPr lang="en-US" dirty="0" err="1" smtClean="0"/>
              <a:t>উপরোক্ত</a:t>
            </a:r>
            <a:r>
              <a:rPr lang="en-US" dirty="0" smtClean="0"/>
              <a:t> </a:t>
            </a:r>
            <a:r>
              <a:rPr lang="en-US" dirty="0" err="1" smtClean="0"/>
              <a:t>দায়িত্ব</a:t>
            </a:r>
            <a:r>
              <a:rPr lang="en-US" dirty="0" smtClean="0"/>
              <a:t> </a:t>
            </a:r>
            <a:r>
              <a:rPr lang="en-US" dirty="0" err="1" smtClean="0"/>
              <a:t>সমূহের</a:t>
            </a:r>
            <a:r>
              <a:rPr lang="en-US" dirty="0" smtClean="0"/>
              <a:t> </a:t>
            </a:r>
            <a:r>
              <a:rPr lang="en-US" dirty="0" err="1" smtClean="0"/>
              <a:t>প্রতি</a:t>
            </a:r>
            <a:r>
              <a:rPr lang="en-US" dirty="0" smtClean="0"/>
              <a:t> </a:t>
            </a:r>
            <a:r>
              <a:rPr lang="en-US" dirty="0" err="1" smtClean="0"/>
              <a:t>অনেক</a:t>
            </a:r>
            <a:r>
              <a:rPr lang="en-US" dirty="0" smtClean="0"/>
              <a:t> </a:t>
            </a:r>
            <a:r>
              <a:rPr lang="en-US" dirty="0" err="1" smtClean="0"/>
              <a:t>সময়</a:t>
            </a:r>
            <a:r>
              <a:rPr lang="en-US" dirty="0" smtClean="0"/>
              <a:t> </a:t>
            </a:r>
            <a:r>
              <a:rPr lang="en-US" dirty="0" err="1" smtClean="0"/>
              <a:t>বিরুপ</a:t>
            </a:r>
            <a:r>
              <a:rPr lang="en-US" dirty="0" smtClean="0"/>
              <a:t> </a:t>
            </a:r>
            <a:r>
              <a:rPr lang="en-US" dirty="0" err="1" smtClean="0"/>
              <a:t>মনোভাব</a:t>
            </a:r>
            <a:r>
              <a:rPr lang="en-US" dirty="0" smtClean="0"/>
              <a:t> </a:t>
            </a:r>
            <a:r>
              <a:rPr lang="en-US" dirty="0" err="1" smtClean="0"/>
              <a:t>পোষণ</a:t>
            </a:r>
            <a:r>
              <a:rPr lang="en-US" dirty="0" smtClean="0"/>
              <a:t> </a:t>
            </a:r>
            <a:r>
              <a:rPr lang="en-US" dirty="0" err="1" smtClean="0"/>
              <a:t>করে</a:t>
            </a:r>
            <a:endParaRPr lang="en-US" dirty="0" smtClean="0"/>
          </a:p>
          <a:p>
            <a:pPr marL="0" indent="0">
              <a:buNone/>
            </a:pPr>
            <a:r>
              <a:rPr lang="en-US" dirty="0" smtClean="0"/>
              <a:t> </a:t>
            </a:r>
            <a:r>
              <a:rPr lang="en-US" dirty="0" err="1" smtClean="0"/>
              <a:t>থাকে</a:t>
            </a:r>
            <a:r>
              <a:rPr lang="en-US" dirty="0" smtClean="0"/>
              <a:t>। </a:t>
            </a:r>
            <a:r>
              <a:rPr lang="en-US" dirty="0" err="1" smtClean="0"/>
              <a:t>কারণ</a:t>
            </a:r>
            <a:r>
              <a:rPr lang="en-US" dirty="0" smtClean="0"/>
              <a:t> </a:t>
            </a:r>
            <a:r>
              <a:rPr lang="en-US" dirty="0" err="1" smtClean="0"/>
              <a:t>বয়ঃসন্ধিক্ষনের</a:t>
            </a:r>
            <a:r>
              <a:rPr lang="en-US" dirty="0" smtClean="0"/>
              <a:t> </a:t>
            </a:r>
            <a:r>
              <a:rPr lang="en-US" dirty="0" err="1" smtClean="0"/>
              <a:t>সময়</a:t>
            </a:r>
            <a:r>
              <a:rPr lang="en-US" dirty="0" smtClean="0"/>
              <a:t> </a:t>
            </a:r>
            <a:r>
              <a:rPr lang="en-US" dirty="0" err="1" smtClean="0"/>
              <a:t>বলা</a:t>
            </a:r>
            <a:r>
              <a:rPr lang="en-US" dirty="0" smtClean="0"/>
              <a:t> </a:t>
            </a:r>
            <a:r>
              <a:rPr lang="en-US" dirty="0" err="1" smtClean="0"/>
              <a:t>হয়েছে</a:t>
            </a:r>
            <a:r>
              <a:rPr lang="en-US" dirty="0" smtClean="0"/>
              <a:t>। </a:t>
            </a:r>
            <a:r>
              <a:rPr lang="en-US" dirty="0" err="1" smtClean="0"/>
              <a:t>বয়ঃসন্ধিক্ষন</a:t>
            </a:r>
            <a:r>
              <a:rPr lang="en-US" dirty="0" smtClean="0"/>
              <a:t> </a:t>
            </a:r>
            <a:r>
              <a:rPr lang="en-US" dirty="0" err="1" smtClean="0"/>
              <a:t>এমনই</a:t>
            </a:r>
            <a:r>
              <a:rPr lang="en-US" dirty="0" smtClean="0"/>
              <a:t> </a:t>
            </a:r>
            <a:r>
              <a:rPr lang="en-US" dirty="0" err="1" smtClean="0"/>
              <a:t>এক</a:t>
            </a:r>
            <a:r>
              <a:rPr lang="en-US" dirty="0" smtClean="0"/>
              <a:t> </a:t>
            </a:r>
            <a:r>
              <a:rPr lang="en-US" dirty="0" err="1" smtClean="0"/>
              <a:t>পর্যায়</a:t>
            </a:r>
            <a:r>
              <a:rPr lang="en-US" dirty="0" smtClean="0"/>
              <a:t> </a:t>
            </a:r>
            <a:r>
              <a:rPr lang="en-US" dirty="0" err="1" smtClean="0"/>
              <a:t>যেখানে</a:t>
            </a:r>
            <a:r>
              <a:rPr lang="en-US" dirty="0" smtClean="0"/>
              <a:t> </a:t>
            </a:r>
            <a:r>
              <a:rPr lang="en-US" dirty="0" err="1" smtClean="0"/>
              <a:t>এসে</a:t>
            </a:r>
            <a:r>
              <a:rPr lang="en-US" dirty="0" smtClean="0"/>
              <a:t> </a:t>
            </a:r>
            <a:r>
              <a:rPr lang="en-US" dirty="0" err="1" smtClean="0"/>
              <a:t>ছেলে</a:t>
            </a:r>
            <a:r>
              <a:rPr lang="en-US" dirty="0" smtClean="0"/>
              <a:t> </a:t>
            </a:r>
            <a:r>
              <a:rPr lang="en-US" dirty="0" err="1" smtClean="0"/>
              <a:t>মেয়েরা</a:t>
            </a:r>
            <a:r>
              <a:rPr lang="en-US" dirty="0" smtClean="0"/>
              <a:t> </a:t>
            </a:r>
            <a:r>
              <a:rPr lang="en-US" dirty="0" err="1" smtClean="0"/>
              <a:t>শারীরিক</a:t>
            </a:r>
            <a:r>
              <a:rPr lang="en-US" dirty="0" smtClean="0"/>
              <a:t>, </a:t>
            </a:r>
            <a:r>
              <a:rPr lang="en-US" dirty="0" err="1" smtClean="0"/>
              <a:t>মানসিক</a:t>
            </a:r>
            <a:r>
              <a:rPr lang="en-US" dirty="0" smtClean="0"/>
              <a:t>, </a:t>
            </a:r>
            <a:r>
              <a:rPr lang="en-US" dirty="0" err="1" smtClean="0"/>
              <a:t>আবেগিক</a:t>
            </a:r>
            <a:r>
              <a:rPr lang="en-US" dirty="0" smtClean="0"/>
              <a:t>,</a:t>
            </a:r>
          </a:p>
          <a:p>
            <a:pPr marL="0" indent="0">
              <a:buNone/>
            </a:pPr>
            <a:r>
              <a:rPr lang="en-US" dirty="0" smtClean="0"/>
              <a:t> </a:t>
            </a:r>
            <a:r>
              <a:rPr lang="en-US" dirty="0" err="1" smtClean="0"/>
              <a:t>সামাজিক</a:t>
            </a:r>
            <a:r>
              <a:rPr lang="en-US" dirty="0" smtClean="0"/>
              <a:t> </a:t>
            </a:r>
            <a:r>
              <a:rPr lang="en-US" dirty="0" err="1" smtClean="0"/>
              <a:t>ইত্যাদি</a:t>
            </a:r>
            <a:r>
              <a:rPr lang="en-US" dirty="0" smtClean="0"/>
              <a:t> </a:t>
            </a:r>
            <a:r>
              <a:rPr lang="en-US" dirty="0" err="1" smtClean="0"/>
              <a:t>বিভিন্ন</a:t>
            </a:r>
            <a:r>
              <a:rPr lang="en-US" dirty="0" smtClean="0"/>
              <a:t> </a:t>
            </a:r>
            <a:r>
              <a:rPr lang="en-US" dirty="0" err="1" smtClean="0"/>
              <a:t>দিক</a:t>
            </a:r>
            <a:r>
              <a:rPr lang="en-US" dirty="0" smtClean="0"/>
              <a:t> </a:t>
            </a:r>
            <a:r>
              <a:rPr lang="en-US" dirty="0" err="1" smtClean="0"/>
              <a:t>থেকে</a:t>
            </a:r>
            <a:r>
              <a:rPr lang="en-US" dirty="0" smtClean="0"/>
              <a:t> </a:t>
            </a:r>
            <a:r>
              <a:rPr lang="en-US" dirty="0" err="1" smtClean="0"/>
              <a:t>পরিপক্কতা</a:t>
            </a:r>
            <a:r>
              <a:rPr lang="en-US" dirty="0" smtClean="0"/>
              <a:t> </a:t>
            </a:r>
            <a:r>
              <a:rPr lang="en-US" dirty="0" err="1" smtClean="0"/>
              <a:t>লাভ</a:t>
            </a:r>
            <a:r>
              <a:rPr lang="en-US" dirty="0" smtClean="0"/>
              <a:t> </a:t>
            </a:r>
            <a:r>
              <a:rPr lang="en-US" dirty="0" err="1" smtClean="0"/>
              <a:t>করে</a:t>
            </a:r>
            <a:r>
              <a:rPr lang="en-US" dirty="0" smtClean="0"/>
              <a:t>। </a:t>
            </a:r>
            <a:r>
              <a:rPr lang="en-US" dirty="0" err="1" smtClean="0"/>
              <a:t>তাই</a:t>
            </a:r>
            <a:r>
              <a:rPr lang="en-US" dirty="0" smtClean="0"/>
              <a:t> এ </a:t>
            </a:r>
            <a:r>
              <a:rPr lang="en-US" dirty="0" err="1" smtClean="0"/>
              <a:t>ধরনের</a:t>
            </a:r>
            <a:r>
              <a:rPr lang="en-US" dirty="0" smtClean="0"/>
              <a:t> </a:t>
            </a:r>
            <a:r>
              <a:rPr lang="en-US" dirty="0" err="1" smtClean="0"/>
              <a:t>ছেলেমেয়েদের</a:t>
            </a:r>
            <a:r>
              <a:rPr lang="en-US" dirty="0" smtClean="0"/>
              <a:t> </a:t>
            </a:r>
            <a:r>
              <a:rPr lang="en-US" dirty="0" err="1" smtClean="0"/>
              <a:t>কাছ</a:t>
            </a:r>
            <a:r>
              <a:rPr lang="en-US" dirty="0" smtClean="0"/>
              <a:t> </a:t>
            </a:r>
            <a:r>
              <a:rPr lang="en-US" dirty="0" err="1" smtClean="0"/>
              <a:t>থেকে</a:t>
            </a:r>
            <a:r>
              <a:rPr lang="en-US" dirty="0" smtClean="0"/>
              <a:t> </a:t>
            </a:r>
            <a:r>
              <a:rPr lang="en-US" dirty="0" err="1" smtClean="0"/>
              <a:t>বয়স্করা</a:t>
            </a:r>
            <a:r>
              <a:rPr lang="en-US" dirty="0" smtClean="0"/>
              <a:t> </a:t>
            </a:r>
            <a:r>
              <a:rPr lang="en-US" dirty="0" err="1" smtClean="0"/>
              <a:t>শিশু</a:t>
            </a:r>
            <a:r>
              <a:rPr lang="en-US" dirty="0" smtClean="0"/>
              <a:t> </a:t>
            </a:r>
            <a:r>
              <a:rPr lang="en-US" dirty="0" err="1" smtClean="0"/>
              <a:t>সুলভ</a:t>
            </a:r>
            <a:r>
              <a:rPr lang="en-US" dirty="0" smtClean="0"/>
              <a:t> </a:t>
            </a:r>
            <a:r>
              <a:rPr lang="en-US" dirty="0" err="1" smtClean="0"/>
              <a:t>আচরণের</a:t>
            </a:r>
            <a:r>
              <a:rPr lang="en-US" dirty="0" smtClean="0"/>
              <a:t> </a:t>
            </a:r>
            <a:r>
              <a:rPr lang="en-US" dirty="0" err="1" smtClean="0"/>
              <a:t>বর্জন</a:t>
            </a:r>
            <a:r>
              <a:rPr lang="en-US" dirty="0" smtClean="0"/>
              <a:t> </a:t>
            </a:r>
            <a:r>
              <a:rPr lang="en-US" dirty="0" err="1" smtClean="0"/>
              <a:t>এবং</a:t>
            </a:r>
            <a:r>
              <a:rPr lang="en-US" dirty="0" smtClean="0"/>
              <a:t> </a:t>
            </a:r>
            <a:r>
              <a:rPr lang="en-US" dirty="0" err="1" smtClean="0"/>
              <a:t>পরিণত</a:t>
            </a:r>
            <a:r>
              <a:rPr lang="en-US" dirty="0" smtClean="0"/>
              <a:t> </a:t>
            </a:r>
            <a:r>
              <a:rPr lang="en-US" dirty="0" err="1" smtClean="0"/>
              <a:t>আচরণ</a:t>
            </a:r>
            <a:r>
              <a:rPr lang="en-US" dirty="0" smtClean="0"/>
              <a:t> </a:t>
            </a:r>
          </a:p>
          <a:p>
            <a:pPr marL="0" indent="0">
              <a:buNone/>
            </a:pPr>
            <a:r>
              <a:rPr lang="en-US" dirty="0" err="1" smtClean="0"/>
              <a:t>আশা</a:t>
            </a:r>
            <a:r>
              <a:rPr lang="en-US" dirty="0" smtClean="0"/>
              <a:t> </a:t>
            </a:r>
            <a:r>
              <a:rPr lang="en-US" dirty="0" err="1" smtClean="0"/>
              <a:t>করে</a:t>
            </a:r>
            <a:r>
              <a:rPr lang="en-US" dirty="0" smtClean="0"/>
              <a:t> </a:t>
            </a:r>
            <a:r>
              <a:rPr lang="en-US" dirty="0" err="1" smtClean="0"/>
              <a:t>থাকেন</a:t>
            </a:r>
            <a:r>
              <a:rPr lang="en-US" dirty="0" smtClean="0"/>
              <a:t>। </a:t>
            </a:r>
            <a:r>
              <a:rPr lang="en-US" dirty="0" err="1" smtClean="0"/>
              <a:t>বয়ঃসন্ধিক্ষনের</a:t>
            </a:r>
            <a:r>
              <a:rPr lang="en-US" dirty="0" smtClean="0"/>
              <a:t> </a:t>
            </a:r>
            <a:r>
              <a:rPr lang="en-US" dirty="0" err="1" smtClean="0"/>
              <a:t>পরিবর্তিত</a:t>
            </a:r>
            <a:r>
              <a:rPr lang="en-US" dirty="0" smtClean="0"/>
              <a:t> </a:t>
            </a:r>
            <a:r>
              <a:rPr lang="en-US" dirty="0" err="1" smtClean="0"/>
              <a:t>মনোভাবের</a:t>
            </a:r>
            <a:r>
              <a:rPr lang="en-US" dirty="0" smtClean="0"/>
              <a:t> </a:t>
            </a:r>
            <a:r>
              <a:rPr lang="en-US" dirty="0" err="1" smtClean="0"/>
              <a:t>দরুন</a:t>
            </a:r>
            <a:r>
              <a:rPr lang="en-US" dirty="0" smtClean="0"/>
              <a:t> </a:t>
            </a:r>
            <a:r>
              <a:rPr lang="en-US" dirty="0" err="1" smtClean="0"/>
              <a:t>তারা</a:t>
            </a:r>
            <a:r>
              <a:rPr lang="en-US" dirty="0" smtClean="0"/>
              <a:t> </a:t>
            </a:r>
            <a:r>
              <a:rPr lang="en-US" dirty="0" err="1" smtClean="0"/>
              <a:t>মা-বাবার</a:t>
            </a:r>
            <a:r>
              <a:rPr lang="en-US" dirty="0" smtClean="0"/>
              <a:t> </a:t>
            </a:r>
            <a:r>
              <a:rPr lang="en-US" dirty="0" err="1" smtClean="0"/>
              <a:t>কাছ</a:t>
            </a:r>
            <a:r>
              <a:rPr lang="en-US" dirty="0" smtClean="0"/>
              <a:t> </a:t>
            </a:r>
            <a:r>
              <a:rPr lang="en-US" dirty="0" err="1" smtClean="0"/>
              <a:t>থেকে</a:t>
            </a:r>
            <a:r>
              <a:rPr lang="en-US" dirty="0" smtClean="0"/>
              <a:t> </a:t>
            </a:r>
            <a:r>
              <a:rPr lang="en-US" dirty="0" err="1" smtClean="0"/>
              <a:t>কিছুটা</a:t>
            </a:r>
            <a:r>
              <a:rPr lang="en-US" dirty="0" smtClean="0"/>
              <a:t> </a:t>
            </a:r>
            <a:r>
              <a:rPr lang="en-US" dirty="0" err="1" smtClean="0"/>
              <a:t>স্বাধিনতা</a:t>
            </a:r>
            <a:r>
              <a:rPr lang="en-US" dirty="0" smtClean="0"/>
              <a:t> </a:t>
            </a:r>
            <a:r>
              <a:rPr lang="en-US" dirty="0" err="1" smtClean="0"/>
              <a:t>আশা</a:t>
            </a:r>
            <a:r>
              <a:rPr lang="en-US" dirty="0" smtClean="0"/>
              <a:t> </a:t>
            </a:r>
            <a:r>
              <a:rPr lang="en-US" dirty="0" err="1" smtClean="0"/>
              <a:t>করে</a:t>
            </a:r>
            <a:r>
              <a:rPr lang="en-US" dirty="0" smtClean="0"/>
              <a:t> । </a:t>
            </a:r>
            <a:r>
              <a:rPr lang="en-US" dirty="0" err="1" smtClean="0"/>
              <a:t>ফলে</a:t>
            </a:r>
            <a:r>
              <a:rPr lang="en-US" dirty="0" smtClean="0"/>
              <a:t> </a:t>
            </a:r>
            <a:r>
              <a:rPr lang="en-US" dirty="0" err="1" smtClean="0"/>
              <a:t>পিতা-মাতার</a:t>
            </a:r>
            <a:r>
              <a:rPr lang="en-US" dirty="0" smtClean="0"/>
              <a:t> </a:t>
            </a:r>
            <a:r>
              <a:rPr lang="en-US" dirty="0" err="1" smtClean="0"/>
              <a:t>সাথে</a:t>
            </a:r>
            <a:r>
              <a:rPr lang="en-US" dirty="0" smtClean="0"/>
              <a:t> </a:t>
            </a:r>
            <a:r>
              <a:rPr lang="en-US" dirty="0" err="1" smtClean="0"/>
              <a:t>সন্তানের</a:t>
            </a:r>
            <a:r>
              <a:rPr lang="en-US" dirty="0" smtClean="0"/>
              <a:t> </a:t>
            </a:r>
            <a:r>
              <a:rPr lang="en-US" dirty="0" err="1" smtClean="0"/>
              <a:t>মত</a:t>
            </a:r>
            <a:r>
              <a:rPr lang="en-US" dirty="0" smtClean="0"/>
              <a:t> </a:t>
            </a:r>
          </a:p>
          <a:p>
            <a:pPr marL="0" indent="0">
              <a:buNone/>
            </a:pPr>
            <a:r>
              <a:rPr lang="en-US" dirty="0" err="1" smtClean="0"/>
              <a:t>পার্থক্য</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এছাড়াও</a:t>
            </a:r>
            <a:r>
              <a:rPr lang="en-US" dirty="0" smtClean="0"/>
              <a:t> </a:t>
            </a:r>
            <a:r>
              <a:rPr lang="en-US" dirty="0" err="1" smtClean="0"/>
              <a:t>এবয়সে</a:t>
            </a:r>
            <a:r>
              <a:rPr lang="en-US" dirty="0" smtClean="0"/>
              <a:t> </a:t>
            </a:r>
            <a:r>
              <a:rPr lang="en-US" dirty="0" err="1" smtClean="0"/>
              <a:t>পিতা</a:t>
            </a:r>
            <a:r>
              <a:rPr lang="en-US" dirty="0" smtClean="0"/>
              <a:t> </a:t>
            </a:r>
            <a:r>
              <a:rPr lang="en-US" dirty="0" err="1" smtClean="0"/>
              <a:t>মাতার</a:t>
            </a:r>
            <a:r>
              <a:rPr lang="en-US" dirty="0" smtClean="0"/>
              <a:t> </a:t>
            </a:r>
            <a:r>
              <a:rPr lang="en-US" dirty="0" err="1" smtClean="0"/>
              <a:t>সাথে</a:t>
            </a:r>
            <a:r>
              <a:rPr lang="en-US" dirty="0" smtClean="0"/>
              <a:t> </a:t>
            </a:r>
            <a:r>
              <a:rPr lang="en-US" dirty="0" err="1" smtClean="0"/>
              <a:t>সন্তানের</a:t>
            </a:r>
            <a:r>
              <a:rPr lang="en-US" dirty="0" smtClean="0"/>
              <a:t> </a:t>
            </a:r>
            <a:r>
              <a:rPr lang="en-US" dirty="0" err="1" smtClean="0"/>
              <a:t>ভিন্ন</a:t>
            </a:r>
            <a:r>
              <a:rPr lang="en-US" dirty="0" smtClean="0"/>
              <a:t> </a:t>
            </a:r>
            <a:r>
              <a:rPr lang="en-US" dirty="0" err="1" smtClean="0"/>
              <a:t>কারনে</a:t>
            </a:r>
            <a:r>
              <a:rPr lang="en-US" dirty="0" smtClean="0"/>
              <a:t> </a:t>
            </a:r>
            <a:r>
              <a:rPr lang="en-US" dirty="0" err="1" smtClean="0"/>
              <a:t>মত</a:t>
            </a:r>
            <a:r>
              <a:rPr lang="en-US" dirty="0" smtClean="0"/>
              <a:t> </a:t>
            </a:r>
            <a:r>
              <a:rPr lang="en-US" dirty="0" err="1" smtClean="0"/>
              <a:t>বিরোধ</a:t>
            </a:r>
            <a:r>
              <a:rPr lang="en-US" dirty="0" smtClean="0"/>
              <a:t> </a:t>
            </a:r>
            <a:r>
              <a:rPr lang="en-US" dirty="0" err="1" smtClean="0"/>
              <a:t>দেখা</a:t>
            </a:r>
            <a:r>
              <a:rPr lang="en-US" dirty="0" smtClean="0"/>
              <a:t> </a:t>
            </a:r>
            <a:r>
              <a:rPr lang="en-US" dirty="0" err="1" smtClean="0"/>
              <a:t>দিতে</a:t>
            </a:r>
            <a:r>
              <a:rPr lang="en-US" dirty="0" smtClean="0"/>
              <a:t> </a:t>
            </a:r>
            <a:r>
              <a:rPr lang="en-US" dirty="0" err="1" smtClean="0"/>
              <a:t>পারে</a:t>
            </a:r>
            <a:r>
              <a:rPr lang="en-US" dirty="0" smtClean="0"/>
              <a:t>। </a:t>
            </a:r>
            <a:r>
              <a:rPr lang="en-US" dirty="0" err="1" smtClean="0"/>
              <a:t>আর</a:t>
            </a:r>
            <a:r>
              <a:rPr lang="en-US" dirty="0" smtClean="0"/>
              <a:t> </a:t>
            </a:r>
            <a:r>
              <a:rPr lang="en-US" dirty="0" err="1" smtClean="0"/>
              <a:t>এই</a:t>
            </a:r>
            <a:r>
              <a:rPr lang="en-US" dirty="0" smtClean="0"/>
              <a:t> </a:t>
            </a:r>
            <a:r>
              <a:rPr lang="en-US" dirty="0" err="1" smtClean="0"/>
              <a:t>মতবিরোধ</a:t>
            </a:r>
            <a:r>
              <a:rPr lang="en-US" dirty="0" smtClean="0"/>
              <a:t> </a:t>
            </a:r>
            <a:r>
              <a:rPr lang="en-US" dirty="0" err="1" smtClean="0"/>
              <a:t>থেকেই</a:t>
            </a:r>
            <a:r>
              <a:rPr lang="en-US" dirty="0" smtClean="0"/>
              <a:t> </a:t>
            </a:r>
            <a:r>
              <a:rPr lang="en-US" dirty="0" err="1" smtClean="0"/>
              <a:t>সৃষ্টি</a:t>
            </a:r>
            <a:r>
              <a:rPr lang="en-US" dirty="0" smtClean="0"/>
              <a:t> </a:t>
            </a:r>
            <a:r>
              <a:rPr lang="en-US" dirty="0" err="1" smtClean="0"/>
              <a:t>হয়</a:t>
            </a:r>
            <a:r>
              <a:rPr lang="en-US" dirty="0" smtClean="0"/>
              <a:t> </a:t>
            </a:r>
            <a:r>
              <a:rPr lang="en-US" dirty="0" err="1" smtClean="0"/>
              <a:t>দ্বন্দ্বের</a:t>
            </a:r>
            <a:r>
              <a:rPr lang="en-US" dirty="0" smtClean="0"/>
              <a:t>। </a:t>
            </a:r>
          </a:p>
          <a:p>
            <a:pPr marL="0" indent="0">
              <a:buNone/>
            </a:pPr>
            <a:r>
              <a:rPr lang="bn-IN" dirty="0" smtClean="0"/>
              <a:t> </a:t>
            </a:r>
            <a:endParaRPr lang="en-SG" dirty="0"/>
          </a:p>
        </p:txBody>
      </p:sp>
    </p:spTree>
    <p:extLst>
      <p:ext uri="{BB962C8B-B14F-4D97-AF65-F5344CB8AC3E}">
        <p14:creationId xmlns:p14="http://schemas.microsoft.com/office/powerpoint/2010/main" val="196354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bn-IN" dirty="0" smtClean="0"/>
              <a:t>পিতা-মাতা এবং সন্তানের মধ্যে দ্বন্দ্ব সম্পর্কের কিছু কারণ নিম্নে আলোচনা করা হলোঃ- </a:t>
            </a:r>
          </a:p>
          <a:p>
            <a:pPr marL="0" indent="0">
              <a:buNone/>
            </a:pPr>
            <a:r>
              <a:rPr lang="bn-IN" dirty="0"/>
              <a:t> </a:t>
            </a:r>
            <a:r>
              <a:rPr lang="bn-IN" dirty="0" smtClean="0"/>
              <a:t>   ১/ বয়ঃসন্ধিক্ষন বয়সে তরুণদের সামাজিক আচরণ দলীয় মান-মূল্যের ভিত্তিতে পরিচালিত হয়। </a:t>
            </a:r>
          </a:p>
          <a:p>
            <a:pPr marL="0" indent="0">
              <a:buNone/>
            </a:pPr>
            <a:r>
              <a:rPr lang="bn-IN" dirty="0"/>
              <a:t> </a:t>
            </a:r>
            <a:r>
              <a:rPr lang="bn-IN" dirty="0" smtClean="0"/>
              <a:t>   ২/ বয়ঃসন্ধিক্ষনে তারা চলাফেরায় স্বাধীনতা চায়। </a:t>
            </a:r>
          </a:p>
          <a:p>
            <a:pPr marL="0" indent="0">
              <a:buNone/>
            </a:pPr>
            <a:r>
              <a:rPr lang="bn-IN" dirty="0"/>
              <a:t> </a:t>
            </a:r>
            <a:r>
              <a:rPr lang="bn-IN" dirty="0" smtClean="0"/>
              <a:t>   ৩/ পিতা-মাতার সাথে সন্তানের নেতিবাচক সম্পর্ক ।</a:t>
            </a:r>
          </a:p>
          <a:p>
            <a:pPr marL="0" indent="0">
              <a:buNone/>
            </a:pPr>
            <a:r>
              <a:rPr lang="bn-IN" dirty="0"/>
              <a:t> </a:t>
            </a:r>
            <a:r>
              <a:rPr lang="bn-IN" dirty="0" smtClean="0"/>
              <a:t>   ৪/ অতিরিক্ত আদর শাসন। </a:t>
            </a:r>
          </a:p>
          <a:p>
            <a:pPr marL="0" indent="0">
              <a:buNone/>
            </a:pPr>
            <a:r>
              <a:rPr lang="bn-IN" dirty="0"/>
              <a:t> </a:t>
            </a:r>
            <a:r>
              <a:rPr lang="bn-IN" dirty="0" smtClean="0"/>
              <a:t>   ৫/ এক নায়কতন্ত্র । </a:t>
            </a:r>
          </a:p>
          <a:p>
            <a:pPr marL="0" indent="0">
              <a:buNone/>
            </a:pPr>
            <a:r>
              <a:rPr lang="bn-IN" dirty="0"/>
              <a:t> </a:t>
            </a:r>
            <a:r>
              <a:rPr lang="bn-IN" dirty="0" smtClean="0"/>
              <a:t>   ৬/ সন্তানদের মতামতকে প্রাধান্য না দেয়া । </a:t>
            </a:r>
          </a:p>
          <a:p>
            <a:pPr marL="0" indent="0">
              <a:buNone/>
            </a:pPr>
            <a:r>
              <a:rPr lang="bn-IN" dirty="0"/>
              <a:t> </a:t>
            </a:r>
            <a:r>
              <a:rPr lang="bn-IN" dirty="0" smtClean="0"/>
              <a:t>   ৭/ জেনারেশন গ্যাপ ।</a:t>
            </a:r>
          </a:p>
          <a:p>
            <a:pPr marL="0" indent="0">
              <a:buNone/>
            </a:pPr>
            <a:r>
              <a:rPr lang="bn-IN" dirty="0"/>
              <a:t> </a:t>
            </a:r>
            <a:r>
              <a:rPr lang="bn-IN" dirty="0" smtClean="0"/>
              <a:t>   ৮/ অবহেলা ও প্রত্যাখ্যান । </a:t>
            </a:r>
            <a:endParaRPr lang="en-SG" dirty="0"/>
          </a:p>
        </p:txBody>
      </p:sp>
    </p:spTree>
    <p:extLst>
      <p:ext uri="{BB962C8B-B14F-4D97-AF65-F5344CB8AC3E}">
        <p14:creationId xmlns:p14="http://schemas.microsoft.com/office/powerpoint/2010/main" val="82383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১/ </a:t>
            </a:r>
            <a:r>
              <a:rPr lang="en-US" dirty="0" err="1" smtClean="0"/>
              <a:t>বয়ঃসন্ধিক্ষনে</a:t>
            </a:r>
            <a:r>
              <a:rPr lang="en-US" dirty="0" smtClean="0"/>
              <a:t> </a:t>
            </a:r>
            <a:r>
              <a:rPr lang="en-US" dirty="0" err="1" smtClean="0"/>
              <a:t>তরুণদের</a:t>
            </a:r>
            <a:r>
              <a:rPr lang="en-US" dirty="0" smtClean="0"/>
              <a:t> </a:t>
            </a:r>
            <a:r>
              <a:rPr lang="en-US" dirty="0" err="1" smtClean="0"/>
              <a:t>সামাজিক</a:t>
            </a:r>
            <a:r>
              <a:rPr lang="en-US" dirty="0" smtClean="0"/>
              <a:t> </a:t>
            </a:r>
            <a:r>
              <a:rPr lang="en-US" dirty="0" err="1" smtClean="0"/>
              <a:t>আচরণ</a:t>
            </a:r>
            <a:r>
              <a:rPr lang="en-US" dirty="0" smtClean="0"/>
              <a:t> </a:t>
            </a:r>
            <a:r>
              <a:rPr lang="en-US" dirty="0" err="1" smtClean="0"/>
              <a:t>মান</a:t>
            </a:r>
            <a:r>
              <a:rPr lang="en-US" dirty="0" smtClean="0"/>
              <a:t> </a:t>
            </a:r>
            <a:r>
              <a:rPr lang="en-US" dirty="0" err="1" smtClean="0"/>
              <a:t>মূল্যের</a:t>
            </a:r>
            <a:r>
              <a:rPr lang="en-US" dirty="0" smtClean="0"/>
              <a:t> </a:t>
            </a:r>
            <a:r>
              <a:rPr lang="en-US" dirty="0" err="1" smtClean="0"/>
              <a:t>ভিত্তিতে</a:t>
            </a:r>
            <a:r>
              <a:rPr lang="en-US" dirty="0" smtClean="0"/>
              <a:t> </a:t>
            </a:r>
            <a:r>
              <a:rPr lang="en-US" dirty="0" err="1" smtClean="0"/>
              <a:t>পরিচালিত</a:t>
            </a:r>
            <a:r>
              <a:rPr lang="en-US" dirty="0" smtClean="0"/>
              <a:t> </a:t>
            </a:r>
            <a:r>
              <a:rPr lang="en-US" dirty="0" err="1" smtClean="0"/>
              <a:t>হয়</a:t>
            </a:r>
            <a:r>
              <a:rPr lang="en-US" dirty="0" smtClean="0"/>
              <a:t> –</a:t>
            </a:r>
            <a:r>
              <a:rPr lang="en-US" dirty="0" err="1" smtClean="0"/>
              <a:t>ইংরেজীতে</a:t>
            </a:r>
            <a:r>
              <a:rPr lang="en-US" dirty="0" smtClean="0"/>
              <a:t> </a:t>
            </a:r>
            <a:r>
              <a:rPr lang="en-US" dirty="0" err="1" smtClean="0"/>
              <a:t>একটি</a:t>
            </a:r>
            <a:r>
              <a:rPr lang="en-US" dirty="0" smtClean="0"/>
              <a:t> </a:t>
            </a:r>
            <a:r>
              <a:rPr lang="en-US" dirty="0" err="1" smtClean="0"/>
              <a:t>প্রবাদ</a:t>
            </a:r>
            <a:r>
              <a:rPr lang="en-US" dirty="0" smtClean="0"/>
              <a:t> </a:t>
            </a:r>
            <a:r>
              <a:rPr lang="en-US" dirty="0" err="1" smtClean="0"/>
              <a:t>আছে</a:t>
            </a:r>
            <a:r>
              <a:rPr lang="en-US" dirty="0" smtClean="0"/>
              <a:t>, “ Birds of the same feather flock together”.( </a:t>
            </a:r>
            <a:r>
              <a:rPr lang="en-US" dirty="0" err="1" smtClean="0"/>
              <a:t>এক</a:t>
            </a:r>
            <a:r>
              <a:rPr lang="en-US" dirty="0" smtClean="0"/>
              <a:t> </a:t>
            </a:r>
            <a:r>
              <a:rPr lang="en-US" dirty="0" err="1" smtClean="0"/>
              <a:t>জাতীয়</a:t>
            </a:r>
            <a:r>
              <a:rPr lang="en-US" dirty="0" smtClean="0"/>
              <a:t> </a:t>
            </a:r>
            <a:r>
              <a:rPr lang="en-US" dirty="0" err="1" smtClean="0"/>
              <a:t>পাখীগুলি</a:t>
            </a:r>
            <a:r>
              <a:rPr lang="en-US" dirty="0" smtClean="0"/>
              <a:t> </a:t>
            </a:r>
            <a:r>
              <a:rPr lang="en-US" dirty="0" err="1" smtClean="0"/>
              <a:t>একত্রে</a:t>
            </a:r>
            <a:r>
              <a:rPr lang="en-US" dirty="0" smtClean="0"/>
              <a:t> </a:t>
            </a:r>
            <a:r>
              <a:rPr lang="en-US" dirty="0" err="1" smtClean="0"/>
              <a:t>বিচরন</a:t>
            </a:r>
            <a:r>
              <a:rPr lang="en-US" dirty="0" smtClean="0"/>
              <a:t> </a:t>
            </a:r>
            <a:r>
              <a:rPr lang="en-US" dirty="0" err="1" smtClean="0"/>
              <a:t>করে</a:t>
            </a:r>
            <a:r>
              <a:rPr lang="en-US" dirty="0" smtClean="0"/>
              <a:t> )। </a:t>
            </a:r>
            <a:r>
              <a:rPr lang="en-US" dirty="0" err="1" smtClean="0"/>
              <a:t>বয়ঃসন্ধিক্ষনের</a:t>
            </a:r>
            <a:r>
              <a:rPr lang="en-US" dirty="0" smtClean="0"/>
              <a:t> </a:t>
            </a:r>
            <a:r>
              <a:rPr lang="en-US" dirty="0" err="1" smtClean="0"/>
              <a:t>ছেলেমেয়েদের</a:t>
            </a:r>
            <a:r>
              <a:rPr lang="en-US" dirty="0" smtClean="0"/>
              <a:t> </a:t>
            </a:r>
            <a:r>
              <a:rPr lang="en-US" dirty="0" err="1" smtClean="0"/>
              <a:t>ক্ষেত্রে</a:t>
            </a:r>
            <a:r>
              <a:rPr lang="en-US" dirty="0" smtClean="0"/>
              <a:t> </a:t>
            </a:r>
            <a:r>
              <a:rPr lang="en-US" dirty="0" err="1" smtClean="0"/>
              <a:t>এটা</a:t>
            </a:r>
            <a:r>
              <a:rPr lang="en-US" dirty="0" smtClean="0"/>
              <a:t> </a:t>
            </a:r>
            <a:r>
              <a:rPr lang="en-US" dirty="0" err="1" smtClean="0"/>
              <a:t>অনুরূপভাবে</a:t>
            </a:r>
            <a:r>
              <a:rPr lang="en-US" dirty="0" smtClean="0"/>
              <a:t> </a:t>
            </a:r>
            <a:r>
              <a:rPr lang="en-US" dirty="0" err="1" smtClean="0"/>
              <a:t>প্রযোজ্য</a:t>
            </a:r>
            <a:r>
              <a:rPr lang="en-US" dirty="0" smtClean="0"/>
              <a:t>। </a:t>
            </a:r>
          </a:p>
          <a:p>
            <a:pPr marL="0" indent="0">
              <a:buNone/>
            </a:pPr>
            <a:r>
              <a:rPr lang="en-US" dirty="0"/>
              <a:t> </a:t>
            </a:r>
            <a:r>
              <a:rPr lang="en-US" dirty="0" smtClean="0"/>
              <a:t>        </a:t>
            </a:r>
            <a:r>
              <a:rPr lang="en-US" dirty="0" err="1" smtClean="0"/>
              <a:t>এই</a:t>
            </a:r>
            <a:r>
              <a:rPr lang="en-US" dirty="0" smtClean="0"/>
              <a:t> </a:t>
            </a:r>
            <a:r>
              <a:rPr lang="en-US" dirty="0" err="1" smtClean="0"/>
              <a:t>সময়ে</a:t>
            </a:r>
            <a:r>
              <a:rPr lang="en-US" dirty="0" smtClean="0"/>
              <a:t> </a:t>
            </a:r>
            <a:r>
              <a:rPr lang="en-US" dirty="0" err="1" smtClean="0"/>
              <a:t>তারা</a:t>
            </a:r>
            <a:r>
              <a:rPr lang="en-US" dirty="0" smtClean="0"/>
              <a:t> </a:t>
            </a:r>
            <a:r>
              <a:rPr lang="en-US" dirty="0" err="1" smtClean="0"/>
              <a:t>সমবয়সীদের</a:t>
            </a:r>
            <a:r>
              <a:rPr lang="en-US" dirty="0" smtClean="0"/>
              <a:t> </a:t>
            </a:r>
            <a:r>
              <a:rPr lang="en-US" dirty="0" err="1" smtClean="0"/>
              <a:t>কাছে</a:t>
            </a:r>
            <a:r>
              <a:rPr lang="en-US" dirty="0" smtClean="0"/>
              <a:t> </a:t>
            </a:r>
            <a:r>
              <a:rPr lang="en-US" dirty="0" err="1" smtClean="0"/>
              <a:t>থাকতে</a:t>
            </a:r>
            <a:r>
              <a:rPr lang="en-US" dirty="0" smtClean="0"/>
              <a:t> </a:t>
            </a:r>
            <a:r>
              <a:rPr lang="en-US" dirty="0" err="1" smtClean="0"/>
              <a:t>ভালবাসে</a:t>
            </a:r>
            <a:r>
              <a:rPr lang="en-US" dirty="0" smtClean="0"/>
              <a:t>। </a:t>
            </a:r>
            <a:r>
              <a:rPr lang="en-US" dirty="0" err="1" smtClean="0"/>
              <a:t>সুতরাং</a:t>
            </a:r>
            <a:r>
              <a:rPr lang="en-US" dirty="0" smtClean="0"/>
              <a:t> </a:t>
            </a:r>
            <a:r>
              <a:rPr lang="en-US" dirty="0" err="1" smtClean="0"/>
              <a:t>এই</a:t>
            </a:r>
            <a:r>
              <a:rPr lang="en-US" dirty="0" smtClean="0"/>
              <a:t> </a:t>
            </a:r>
            <a:r>
              <a:rPr lang="en-US" dirty="0" err="1" smtClean="0"/>
              <a:t>সময়ের</a:t>
            </a:r>
            <a:r>
              <a:rPr lang="en-US" dirty="0" smtClean="0"/>
              <a:t> </a:t>
            </a:r>
            <a:r>
              <a:rPr lang="en-US" dirty="0" err="1" smtClean="0"/>
              <a:t>পর</a:t>
            </a:r>
            <a:r>
              <a:rPr lang="en-US" dirty="0" smtClean="0"/>
              <a:t> </a:t>
            </a:r>
            <a:r>
              <a:rPr lang="en-US" dirty="0" err="1" smtClean="0"/>
              <a:t>থেকে</a:t>
            </a:r>
            <a:r>
              <a:rPr lang="en-US" dirty="0" smtClean="0"/>
              <a:t> </a:t>
            </a:r>
            <a:r>
              <a:rPr lang="en-US" dirty="0" err="1" smtClean="0"/>
              <a:t>তাদের</a:t>
            </a:r>
            <a:r>
              <a:rPr lang="en-US" dirty="0" smtClean="0"/>
              <a:t> </a:t>
            </a:r>
            <a:r>
              <a:rPr lang="en-US" dirty="0" err="1" smtClean="0"/>
              <a:t>সামাজিক</a:t>
            </a:r>
            <a:r>
              <a:rPr lang="en-US" dirty="0" smtClean="0"/>
              <a:t> </a:t>
            </a:r>
            <a:r>
              <a:rPr lang="en-US" dirty="0" err="1" smtClean="0"/>
              <a:t>আচরন</a:t>
            </a:r>
            <a:r>
              <a:rPr lang="en-US" dirty="0" smtClean="0"/>
              <a:t> </a:t>
            </a:r>
            <a:r>
              <a:rPr lang="en-US" dirty="0" err="1" smtClean="0"/>
              <a:t>দলীয়মান</a:t>
            </a:r>
            <a:r>
              <a:rPr lang="en-US" dirty="0" smtClean="0"/>
              <a:t> </a:t>
            </a:r>
            <a:r>
              <a:rPr lang="en-US" dirty="0" err="1" smtClean="0"/>
              <a:t>মূল্যের</a:t>
            </a:r>
            <a:r>
              <a:rPr lang="en-US" dirty="0" smtClean="0"/>
              <a:t> </a:t>
            </a:r>
            <a:r>
              <a:rPr lang="en-US" dirty="0" err="1" smtClean="0"/>
              <a:t>ভিত্তিতে</a:t>
            </a:r>
            <a:r>
              <a:rPr lang="en-US" dirty="0" smtClean="0"/>
              <a:t> </a:t>
            </a:r>
            <a:r>
              <a:rPr lang="en-US" dirty="0" err="1" smtClean="0"/>
              <a:t>পরিচালিত</a:t>
            </a:r>
            <a:r>
              <a:rPr lang="en-US" dirty="0" smtClean="0"/>
              <a:t> </a:t>
            </a:r>
            <a:r>
              <a:rPr lang="en-US" dirty="0" err="1" smtClean="0"/>
              <a:t>হয়</a:t>
            </a:r>
            <a:r>
              <a:rPr lang="en-US" dirty="0" smtClean="0"/>
              <a:t>। </a:t>
            </a:r>
            <a:r>
              <a:rPr lang="en-US" dirty="0" err="1" smtClean="0"/>
              <a:t>কিন্তু</a:t>
            </a:r>
            <a:r>
              <a:rPr lang="en-US" dirty="0" smtClean="0"/>
              <a:t> </a:t>
            </a:r>
            <a:r>
              <a:rPr lang="en-US" dirty="0" err="1" smtClean="0"/>
              <a:t>এই</a:t>
            </a:r>
            <a:r>
              <a:rPr lang="en-US" dirty="0" smtClean="0"/>
              <a:t> </a:t>
            </a:r>
            <a:r>
              <a:rPr lang="en-US" dirty="0" err="1" smtClean="0"/>
              <a:t>দলীয়</a:t>
            </a:r>
            <a:r>
              <a:rPr lang="en-US" dirty="0" smtClean="0"/>
              <a:t> </a:t>
            </a:r>
            <a:r>
              <a:rPr lang="en-US" dirty="0" err="1" smtClean="0"/>
              <a:t>মান</a:t>
            </a:r>
            <a:r>
              <a:rPr lang="en-US" dirty="0" smtClean="0"/>
              <a:t> </a:t>
            </a:r>
            <a:r>
              <a:rPr lang="en-US" dirty="0" err="1" smtClean="0"/>
              <a:t>মূল্যের</a:t>
            </a:r>
            <a:r>
              <a:rPr lang="en-US" dirty="0" smtClean="0"/>
              <a:t> </a:t>
            </a:r>
            <a:r>
              <a:rPr lang="en-US" dirty="0" err="1" smtClean="0"/>
              <a:t>ভিত্তিক</a:t>
            </a:r>
            <a:r>
              <a:rPr lang="en-US" dirty="0" smtClean="0"/>
              <a:t> </a:t>
            </a:r>
            <a:r>
              <a:rPr lang="en-US" dirty="0" err="1" smtClean="0"/>
              <a:t>আচরন</a:t>
            </a:r>
            <a:r>
              <a:rPr lang="en-US" dirty="0" smtClean="0"/>
              <a:t> </a:t>
            </a:r>
            <a:r>
              <a:rPr lang="en-US" dirty="0" err="1" smtClean="0"/>
              <a:t>সাধারনত</a:t>
            </a:r>
            <a:r>
              <a:rPr lang="en-US" dirty="0" smtClean="0"/>
              <a:t> </a:t>
            </a:r>
            <a:r>
              <a:rPr lang="en-US" dirty="0" err="1" smtClean="0"/>
              <a:t>মাতা-পিতা</a:t>
            </a:r>
            <a:r>
              <a:rPr lang="en-US" dirty="0" smtClean="0"/>
              <a:t> </a:t>
            </a:r>
            <a:r>
              <a:rPr lang="en-US" dirty="0" err="1" smtClean="0"/>
              <a:t>কতৃক</a:t>
            </a:r>
            <a:r>
              <a:rPr lang="en-US" dirty="0" smtClean="0"/>
              <a:t> </a:t>
            </a:r>
            <a:r>
              <a:rPr lang="en-US" dirty="0" err="1" smtClean="0"/>
              <a:t>অনুমোদিত</a:t>
            </a:r>
            <a:r>
              <a:rPr lang="en-US" dirty="0" smtClean="0"/>
              <a:t> </a:t>
            </a:r>
            <a:r>
              <a:rPr lang="en-US" dirty="0" err="1" smtClean="0"/>
              <a:t>হয়</a:t>
            </a:r>
            <a:r>
              <a:rPr lang="en-US" dirty="0" smtClean="0"/>
              <a:t> </a:t>
            </a:r>
            <a:r>
              <a:rPr lang="en-US" dirty="0" err="1" smtClean="0"/>
              <a:t>না</a:t>
            </a:r>
            <a:r>
              <a:rPr lang="en-US" dirty="0" smtClean="0"/>
              <a:t>। </a:t>
            </a:r>
          </a:p>
          <a:p>
            <a:pPr marL="0" indent="0">
              <a:buNone/>
            </a:pPr>
            <a:r>
              <a:rPr lang="en-US" dirty="0"/>
              <a:t> </a:t>
            </a:r>
            <a:r>
              <a:rPr lang="en-US" dirty="0" smtClean="0"/>
              <a:t>          </a:t>
            </a:r>
            <a:r>
              <a:rPr lang="en-US" dirty="0" err="1" smtClean="0"/>
              <a:t>বয়ঃসন্ধিক্ষনের</a:t>
            </a:r>
            <a:r>
              <a:rPr lang="en-US" dirty="0" smtClean="0"/>
              <a:t> </a:t>
            </a:r>
            <a:r>
              <a:rPr lang="en-US" dirty="0" err="1" smtClean="0"/>
              <a:t>ছেলে-মেয়েরা</a:t>
            </a:r>
            <a:r>
              <a:rPr lang="en-US" dirty="0" smtClean="0"/>
              <a:t> </a:t>
            </a:r>
            <a:r>
              <a:rPr lang="en-US" dirty="0" err="1" smtClean="0"/>
              <a:t>আত্মকেন্দ্রিকতা</a:t>
            </a:r>
            <a:r>
              <a:rPr lang="en-US" dirty="0" smtClean="0"/>
              <a:t> </a:t>
            </a:r>
            <a:r>
              <a:rPr lang="en-US" dirty="0" err="1" smtClean="0"/>
              <a:t>অচেনা</a:t>
            </a:r>
            <a:r>
              <a:rPr lang="en-US" dirty="0" smtClean="0"/>
              <a:t> </a:t>
            </a:r>
            <a:r>
              <a:rPr lang="en-US" dirty="0" err="1" smtClean="0"/>
              <a:t>সমাজ</a:t>
            </a:r>
            <a:r>
              <a:rPr lang="en-US" dirty="0" smtClean="0"/>
              <a:t> </a:t>
            </a:r>
            <a:r>
              <a:rPr lang="en-US" dirty="0" err="1" smtClean="0"/>
              <a:t>কেন্দ্রিক</a:t>
            </a:r>
            <a:r>
              <a:rPr lang="en-US" dirty="0" smtClean="0"/>
              <a:t> </a:t>
            </a:r>
            <a:r>
              <a:rPr lang="en-US" dirty="0" err="1" smtClean="0"/>
              <a:t>হয়</a:t>
            </a:r>
            <a:r>
              <a:rPr lang="en-US" dirty="0" smtClean="0"/>
              <a:t> </a:t>
            </a:r>
            <a:r>
              <a:rPr lang="en-US" dirty="0" err="1" smtClean="0"/>
              <a:t>ফলে</a:t>
            </a:r>
            <a:r>
              <a:rPr lang="en-US" dirty="0" smtClean="0"/>
              <a:t> </a:t>
            </a:r>
            <a:r>
              <a:rPr lang="en-US" dirty="0" err="1" smtClean="0"/>
              <a:t>ঘরের</a:t>
            </a:r>
            <a:r>
              <a:rPr lang="en-US" dirty="0" smtClean="0"/>
              <a:t> </a:t>
            </a:r>
            <a:r>
              <a:rPr lang="en-US" dirty="0" err="1" smtClean="0"/>
              <a:t>বাধন-শাসন</a:t>
            </a:r>
            <a:r>
              <a:rPr lang="en-US" dirty="0" smtClean="0"/>
              <a:t> </a:t>
            </a:r>
            <a:r>
              <a:rPr lang="en-US" dirty="0" err="1" smtClean="0"/>
              <a:t>তারা</a:t>
            </a:r>
            <a:r>
              <a:rPr lang="en-US" dirty="0" smtClean="0"/>
              <a:t> </a:t>
            </a:r>
            <a:r>
              <a:rPr lang="en-US" dirty="0" err="1" smtClean="0"/>
              <a:t>মানতে</a:t>
            </a:r>
            <a:r>
              <a:rPr lang="en-US" dirty="0" smtClean="0"/>
              <a:t> </a:t>
            </a:r>
            <a:r>
              <a:rPr lang="en-US" dirty="0" err="1" smtClean="0"/>
              <a:t>চায়না</a:t>
            </a:r>
            <a:r>
              <a:rPr lang="en-US" dirty="0" smtClean="0"/>
              <a:t> । </a:t>
            </a:r>
            <a:r>
              <a:rPr lang="en-US" dirty="0" err="1" smtClean="0"/>
              <a:t>কিংবা</a:t>
            </a:r>
            <a:r>
              <a:rPr lang="en-US" dirty="0" smtClean="0"/>
              <a:t> </a:t>
            </a:r>
            <a:r>
              <a:rPr lang="en-US" dirty="0" err="1" smtClean="0"/>
              <a:t>দিবালোকে</a:t>
            </a:r>
            <a:r>
              <a:rPr lang="en-US" dirty="0" smtClean="0"/>
              <a:t> </a:t>
            </a:r>
            <a:r>
              <a:rPr lang="en-US" dirty="0" err="1" smtClean="0"/>
              <a:t>ঘুরে</a:t>
            </a:r>
            <a:r>
              <a:rPr lang="en-US" dirty="0" smtClean="0"/>
              <a:t> </a:t>
            </a:r>
            <a:r>
              <a:rPr lang="en-US" dirty="0" err="1" smtClean="0"/>
              <a:t>বেড়াতে</a:t>
            </a:r>
            <a:r>
              <a:rPr lang="en-US" dirty="0" smtClean="0"/>
              <a:t> </a:t>
            </a:r>
            <a:r>
              <a:rPr lang="en-US" dirty="0" err="1" smtClean="0"/>
              <a:t>ভালবাসে</a:t>
            </a:r>
            <a:r>
              <a:rPr lang="en-US" dirty="0" smtClean="0"/>
              <a:t> </a:t>
            </a:r>
            <a:r>
              <a:rPr lang="en-US" dirty="0" err="1" smtClean="0"/>
              <a:t>এবং</a:t>
            </a:r>
            <a:r>
              <a:rPr lang="en-US" dirty="0" smtClean="0"/>
              <a:t> </a:t>
            </a:r>
            <a:r>
              <a:rPr lang="en-US" dirty="0" err="1" smtClean="0"/>
              <a:t>বন্ধু-বান্ধব</a:t>
            </a:r>
            <a:r>
              <a:rPr lang="en-US" dirty="0" smtClean="0"/>
              <a:t> </a:t>
            </a:r>
            <a:r>
              <a:rPr lang="en-US" dirty="0" err="1" smtClean="0"/>
              <a:t>হয়ে</a:t>
            </a:r>
            <a:r>
              <a:rPr lang="en-US" dirty="0" smtClean="0"/>
              <a:t> </a:t>
            </a:r>
            <a:r>
              <a:rPr lang="en-US" dirty="0" err="1" smtClean="0"/>
              <a:t>উঠে</a:t>
            </a:r>
            <a:r>
              <a:rPr lang="en-US" dirty="0" smtClean="0"/>
              <a:t> </a:t>
            </a:r>
            <a:r>
              <a:rPr lang="en-US" dirty="0" err="1" smtClean="0"/>
              <a:t>পিতা-মাত্বে</a:t>
            </a:r>
            <a:r>
              <a:rPr lang="en-US" dirty="0" smtClean="0"/>
              <a:t>  </a:t>
            </a:r>
            <a:r>
              <a:rPr lang="en-US" dirty="0" err="1" smtClean="0"/>
              <a:t>চেয়ে</a:t>
            </a:r>
            <a:r>
              <a:rPr lang="en-US" dirty="0" smtClean="0"/>
              <a:t> </a:t>
            </a:r>
            <a:r>
              <a:rPr lang="en-US" dirty="0" err="1" smtClean="0"/>
              <a:t>প্রিয়</a:t>
            </a:r>
            <a:r>
              <a:rPr lang="en-US" dirty="0" smtClean="0"/>
              <a:t>। </a:t>
            </a:r>
            <a:r>
              <a:rPr lang="en-US" dirty="0" err="1" smtClean="0"/>
              <a:t>যেমন</a:t>
            </a:r>
            <a:r>
              <a:rPr lang="en-US" dirty="0" smtClean="0"/>
              <a:t>- </a:t>
            </a:r>
            <a:r>
              <a:rPr lang="en-US" dirty="0" err="1" smtClean="0"/>
              <a:t>দলের</a:t>
            </a:r>
            <a:r>
              <a:rPr lang="en-US" dirty="0" smtClean="0"/>
              <a:t> </a:t>
            </a:r>
            <a:r>
              <a:rPr lang="en-US" dirty="0" err="1" smtClean="0"/>
              <a:t>রুচি</a:t>
            </a:r>
            <a:r>
              <a:rPr lang="en-US" dirty="0" smtClean="0"/>
              <a:t> </a:t>
            </a:r>
            <a:r>
              <a:rPr lang="en-US" dirty="0" err="1" smtClean="0"/>
              <a:t>মতাবেক</a:t>
            </a:r>
            <a:r>
              <a:rPr lang="en-US" dirty="0" smtClean="0"/>
              <a:t> </a:t>
            </a:r>
            <a:r>
              <a:rPr lang="en-US" dirty="0" err="1" smtClean="0"/>
              <a:t>পোশাক</a:t>
            </a:r>
            <a:r>
              <a:rPr lang="en-US" dirty="0" smtClean="0"/>
              <a:t> </a:t>
            </a:r>
            <a:r>
              <a:rPr lang="en-US" dirty="0" err="1" smtClean="0"/>
              <a:t>পড়া</a:t>
            </a:r>
            <a:r>
              <a:rPr lang="en-US" dirty="0" smtClean="0"/>
              <a:t>। </a:t>
            </a:r>
            <a:r>
              <a:rPr lang="en-US" dirty="0" err="1" smtClean="0"/>
              <a:t>চলাফেরা</a:t>
            </a:r>
            <a:r>
              <a:rPr lang="en-US" dirty="0" smtClean="0"/>
              <a:t> </a:t>
            </a:r>
            <a:r>
              <a:rPr lang="en-US" dirty="0" err="1" smtClean="0"/>
              <a:t>করা</a:t>
            </a:r>
            <a:r>
              <a:rPr lang="en-US" dirty="0" smtClean="0"/>
              <a:t> </a:t>
            </a:r>
            <a:r>
              <a:rPr lang="en-US" dirty="0" err="1" smtClean="0"/>
              <a:t>যেগুলি</a:t>
            </a:r>
            <a:r>
              <a:rPr lang="en-US" dirty="0" smtClean="0"/>
              <a:t> </a:t>
            </a:r>
            <a:r>
              <a:rPr lang="en-US" dirty="0" err="1" smtClean="0"/>
              <a:t>পিতার</a:t>
            </a:r>
            <a:r>
              <a:rPr lang="en-US" dirty="0" smtClean="0"/>
              <a:t> </a:t>
            </a:r>
            <a:r>
              <a:rPr lang="en-US" dirty="0" err="1" smtClean="0"/>
              <a:t>পছন্দ</a:t>
            </a:r>
            <a:r>
              <a:rPr lang="en-US" dirty="0" smtClean="0"/>
              <a:t> </a:t>
            </a:r>
            <a:r>
              <a:rPr lang="en-US" dirty="0" err="1" smtClean="0"/>
              <a:t>নাও</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আবার</a:t>
            </a:r>
            <a:r>
              <a:rPr lang="en-US" dirty="0" smtClean="0"/>
              <a:t> </a:t>
            </a:r>
            <a:r>
              <a:rPr lang="en-US" dirty="0" err="1" smtClean="0"/>
              <a:t>বিভিন্ন</a:t>
            </a:r>
            <a:r>
              <a:rPr lang="en-US" dirty="0" smtClean="0"/>
              <a:t> </a:t>
            </a:r>
            <a:r>
              <a:rPr lang="en-US" dirty="0" err="1" smtClean="0"/>
              <a:t>বয়সের</a:t>
            </a:r>
            <a:r>
              <a:rPr lang="en-US" dirty="0" smtClean="0"/>
              <a:t> </a:t>
            </a:r>
            <a:r>
              <a:rPr lang="en-US" dirty="0" err="1" smtClean="0"/>
              <a:t>মেয়েদের</a:t>
            </a:r>
            <a:r>
              <a:rPr lang="en-US" dirty="0" smtClean="0"/>
              <a:t> </a:t>
            </a:r>
            <a:r>
              <a:rPr lang="en-US" dirty="0" err="1" smtClean="0"/>
              <a:t>সাথে</a:t>
            </a:r>
            <a:r>
              <a:rPr lang="en-US" dirty="0" smtClean="0"/>
              <a:t> </a:t>
            </a:r>
            <a:r>
              <a:rPr lang="en-US" dirty="0" err="1" smtClean="0"/>
              <a:t>ছেলেদের</a:t>
            </a:r>
            <a:r>
              <a:rPr lang="en-US" dirty="0" smtClean="0"/>
              <a:t> </a:t>
            </a:r>
            <a:r>
              <a:rPr lang="en-US" dirty="0" err="1" smtClean="0"/>
              <a:t>আচরন</a:t>
            </a:r>
            <a:r>
              <a:rPr lang="en-US" dirty="0" smtClean="0"/>
              <a:t> </a:t>
            </a:r>
            <a:r>
              <a:rPr lang="en-US" dirty="0" err="1" smtClean="0"/>
              <a:t>অনেক</a:t>
            </a:r>
            <a:r>
              <a:rPr lang="en-US" dirty="0" smtClean="0"/>
              <a:t> </a:t>
            </a:r>
            <a:r>
              <a:rPr lang="en-US" dirty="0" err="1" smtClean="0"/>
              <a:t>সময়</a:t>
            </a:r>
            <a:r>
              <a:rPr lang="en-US" dirty="0" smtClean="0"/>
              <a:t> </a:t>
            </a:r>
            <a:r>
              <a:rPr lang="en-US" dirty="0" err="1" smtClean="0"/>
              <a:t>অশোভন</a:t>
            </a:r>
            <a:r>
              <a:rPr lang="en-US" dirty="0" smtClean="0"/>
              <a:t> </a:t>
            </a:r>
            <a:r>
              <a:rPr lang="en-US" dirty="0" err="1" smtClean="0"/>
              <a:t>ব্যাপার</a:t>
            </a:r>
            <a:r>
              <a:rPr lang="en-US" dirty="0" smtClean="0"/>
              <a:t> </a:t>
            </a:r>
            <a:r>
              <a:rPr lang="en-US" dirty="0" err="1" smtClean="0"/>
              <a:t>পরিলক্ষিত</a:t>
            </a:r>
            <a:r>
              <a:rPr lang="en-US" dirty="0" smtClean="0"/>
              <a:t> </a:t>
            </a:r>
            <a:r>
              <a:rPr lang="en-US" dirty="0" err="1" smtClean="0"/>
              <a:t>হয়</a:t>
            </a:r>
            <a:r>
              <a:rPr lang="en-US" dirty="0" smtClean="0"/>
              <a:t>। </a:t>
            </a:r>
            <a:r>
              <a:rPr lang="en-US" dirty="0" err="1" smtClean="0"/>
              <a:t>আচরনের</a:t>
            </a:r>
            <a:r>
              <a:rPr lang="en-US" dirty="0" smtClean="0"/>
              <a:t> </a:t>
            </a:r>
            <a:r>
              <a:rPr lang="en-US" dirty="0" err="1" smtClean="0"/>
              <a:t>এসব</a:t>
            </a:r>
            <a:r>
              <a:rPr lang="en-US" dirty="0" smtClean="0"/>
              <a:t> </a:t>
            </a:r>
            <a:r>
              <a:rPr lang="en-US" dirty="0" err="1" smtClean="0"/>
              <a:t>অসঙ্গতি</a:t>
            </a:r>
            <a:r>
              <a:rPr lang="en-US" dirty="0" smtClean="0"/>
              <a:t> </a:t>
            </a:r>
            <a:r>
              <a:rPr lang="en-US" dirty="0" err="1" smtClean="0"/>
              <a:t>নিয়ে</a:t>
            </a:r>
            <a:r>
              <a:rPr lang="en-US" dirty="0" smtClean="0"/>
              <a:t> </a:t>
            </a:r>
            <a:r>
              <a:rPr lang="en-US" dirty="0" err="1" smtClean="0"/>
              <a:t>পিতা</a:t>
            </a:r>
            <a:r>
              <a:rPr lang="en-US" dirty="0" smtClean="0"/>
              <a:t> </a:t>
            </a:r>
            <a:r>
              <a:rPr lang="en-US" dirty="0" err="1" smtClean="0"/>
              <a:t>পুত্রের</a:t>
            </a:r>
            <a:r>
              <a:rPr lang="en-US" dirty="0" smtClean="0"/>
              <a:t> </a:t>
            </a:r>
            <a:r>
              <a:rPr lang="en-US" dirty="0" err="1" smtClean="0"/>
              <a:t>সঙ্গে</a:t>
            </a:r>
            <a:r>
              <a:rPr lang="en-US" dirty="0" smtClean="0"/>
              <a:t> </a:t>
            </a:r>
            <a:r>
              <a:rPr lang="en-US" dirty="0" err="1" smtClean="0"/>
              <a:t>মতানৈক্য</a:t>
            </a:r>
            <a:r>
              <a:rPr lang="en-US" dirty="0" smtClean="0"/>
              <a:t> </a:t>
            </a:r>
            <a:r>
              <a:rPr lang="en-US" dirty="0" err="1" smtClean="0"/>
              <a:t>বা</a:t>
            </a:r>
            <a:r>
              <a:rPr lang="en-US" dirty="0" smtClean="0"/>
              <a:t> </a:t>
            </a:r>
            <a:r>
              <a:rPr lang="en-US" dirty="0" err="1" smtClean="0"/>
              <a:t>দ্বন্দ্বের</a:t>
            </a:r>
            <a:r>
              <a:rPr lang="en-US" dirty="0" smtClean="0"/>
              <a:t> </a:t>
            </a:r>
            <a:r>
              <a:rPr lang="en-US" dirty="0" err="1" smtClean="0"/>
              <a:t>সৃষ্টি</a:t>
            </a:r>
            <a:r>
              <a:rPr lang="en-US" dirty="0" smtClean="0"/>
              <a:t> </a:t>
            </a:r>
            <a:r>
              <a:rPr lang="en-US" dirty="0" err="1" smtClean="0"/>
              <a:t>হয়।মতানৈক্যের</a:t>
            </a:r>
            <a:r>
              <a:rPr lang="en-US" dirty="0" smtClean="0"/>
              <a:t> </a:t>
            </a:r>
            <a:r>
              <a:rPr lang="en-US" dirty="0" err="1" smtClean="0"/>
              <a:t>এই</a:t>
            </a:r>
            <a:r>
              <a:rPr lang="en-US" dirty="0" smtClean="0"/>
              <a:t> </a:t>
            </a:r>
            <a:r>
              <a:rPr lang="en-US" dirty="0" err="1" smtClean="0"/>
              <a:t>তীব্রতা</a:t>
            </a:r>
            <a:r>
              <a:rPr lang="en-US" dirty="0" smtClean="0"/>
              <a:t> </a:t>
            </a:r>
            <a:r>
              <a:rPr lang="en-US" dirty="0" err="1" smtClean="0"/>
              <a:t>লক্ষ্য</a:t>
            </a:r>
            <a:r>
              <a:rPr lang="en-US" dirty="0" smtClean="0"/>
              <a:t> </a:t>
            </a:r>
            <a:r>
              <a:rPr lang="en-US" dirty="0" err="1" smtClean="0"/>
              <a:t>করে</a:t>
            </a:r>
            <a:r>
              <a:rPr lang="en-US" dirty="0" smtClean="0"/>
              <a:t> </a:t>
            </a:r>
            <a:r>
              <a:rPr lang="en-US" dirty="0" err="1" smtClean="0"/>
              <a:t>চার্চিল</a:t>
            </a:r>
            <a:r>
              <a:rPr lang="en-US" dirty="0" smtClean="0"/>
              <a:t> </a:t>
            </a:r>
            <a:r>
              <a:rPr lang="en-US" dirty="0" err="1" smtClean="0"/>
              <a:t>এক</a:t>
            </a:r>
            <a:r>
              <a:rPr lang="en-US" dirty="0" smtClean="0"/>
              <a:t> </a:t>
            </a:r>
            <a:r>
              <a:rPr lang="en-US" dirty="0" err="1" smtClean="0"/>
              <a:t>সময়</a:t>
            </a:r>
            <a:r>
              <a:rPr lang="en-US" dirty="0" smtClean="0"/>
              <a:t> </a:t>
            </a:r>
            <a:r>
              <a:rPr lang="en-US" dirty="0" err="1" smtClean="0"/>
              <a:t>বলেছিলেন</a:t>
            </a:r>
            <a:r>
              <a:rPr lang="en-US" dirty="0" smtClean="0"/>
              <a:t> </a:t>
            </a:r>
            <a:r>
              <a:rPr lang="en-US" dirty="0" err="1" smtClean="0"/>
              <a:t>যে</a:t>
            </a:r>
            <a:r>
              <a:rPr lang="en-US" dirty="0" smtClean="0"/>
              <a:t>, </a:t>
            </a:r>
            <a:r>
              <a:rPr lang="en-US" dirty="0" err="1" smtClean="0"/>
              <a:t>আগামী</a:t>
            </a:r>
            <a:r>
              <a:rPr lang="en-US" dirty="0" smtClean="0"/>
              <a:t> </a:t>
            </a:r>
            <a:r>
              <a:rPr lang="en-US" dirty="0" err="1" smtClean="0"/>
              <a:t>দিনের</a:t>
            </a:r>
            <a:r>
              <a:rPr lang="en-US" dirty="0" smtClean="0"/>
              <a:t> </a:t>
            </a:r>
            <a:r>
              <a:rPr lang="en-US" dirty="0" err="1" smtClean="0"/>
              <a:t>ছেলেমেয়েরা</a:t>
            </a:r>
            <a:r>
              <a:rPr lang="en-US" dirty="0" smtClean="0"/>
              <a:t> </a:t>
            </a:r>
            <a:r>
              <a:rPr lang="en-US" dirty="0" err="1" smtClean="0"/>
              <a:t>পিতামাতার</a:t>
            </a:r>
            <a:r>
              <a:rPr lang="en-US" dirty="0" smtClean="0"/>
              <a:t> </a:t>
            </a:r>
            <a:r>
              <a:rPr lang="en-US" dirty="0" err="1" smtClean="0"/>
              <a:t>মর্মান্তিক</a:t>
            </a:r>
            <a:r>
              <a:rPr lang="en-US" dirty="0" smtClean="0"/>
              <a:t> </a:t>
            </a:r>
            <a:r>
              <a:rPr lang="en-US" dirty="0" err="1" smtClean="0"/>
              <a:t>মানসিক</a:t>
            </a:r>
            <a:r>
              <a:rPr lang="en-US" dirty="0" smtClean="0"/>
              <a:t> </a:t>
            </a:r>
            <a:r>
              <a:rPr lang="en-US" dirty="0" err="1" smtClean="0"/>
              <a:t>আঘাতের</a:t>
            </a:r>
            <a:r>
              <a:rPr lang="en-US" dirty="0" smtClean="0"/>
              <a:t> </a:t>
            </a:r>
            <a:r>
              <a:rPr lang="en-US" dirty="0" err="1" smtClean="0"/>
              <a:t>কারণ</a:t>
            </a:r>
            <a:r>
              <a:rPr lang="en-US" dirty="0" smtClean="0"/>
              <a:t> </a:t>
            </a:r>
            <a:r>
              <a:rPr lang="en-US" dirty="0" err="1" smtClean="0"/>
              <a:t>হবে</a:t>
            </a:r>
            <a:r>
              <a:rPr lang="en-US" dirty="0" smtClean="0"/>
              <a:t>। </a:t>
            </a:r>
            <a:r>
              <a:rPr lang="en-US" dirty="0" err="1" smtClean="0"/>
              <a:t>চার</a:t>
            </a:r>
            <a:r>
              <a:rPr lang="en-US" dirty="0" smtClean="0"/>
              <a:t> </a:t>
            </a:r>
            <a:r>
              <a:rPr lang="en-US" dirty="0" err="1" smtClean="0"/>
              <a:t>হাজার</a:t>
            </a:r>
            <a:r>
              <a:rPr lang="en-US" dirty="0" smtClean="0"/>
              <a:t> </a:t>
            </a:r>
            <a:r>
              <a:rPr lang="en-US" dirty="0" err="1" smtClean="0"/>
              <a:t>বছর</a:t>
            </a:r>
            <a:r>
              <a:rPr lang="en-US" dirty="0" smtClean="0"/>
              <a:t> </a:t>
            </a:r>
            <a:r>
              <a:rPr lang="en-US" dirty="0" err="1" smtClean="0"/>
              <a:t>পূর্বে</a:t>
            </a:r>
            <a:r>
              <a:rPr lang="en-US" dirty="0" smtClean="0"/>
              <a:t> </a:t>
            </a:r>
            <a:r>
              <a:rPr lang="en-US" dirty="0" err="1" smtClean="0"/>
              <a:t>Pargrus</a:t>
            </a:r>
            <a:r>
              <a:rPr lang="en-US" dirty="0" smtClean="0"/>
              <a:t> ও </a:t>
            </a:r>
            <a:r>
              <a:rPr lang="en-US" dirty="0" err="1" smtClean="0"/>
              <a:t>অনুরূপ</a:t>
            </a:r>
            <a:r>
              <a:rPr lang="en-US" dirty="0" smtClean="0"/>
              <a:t> </a:t>
            </a:r>
            <a:r>
              <a:rPr lang="en-US" dirty="0" err="1" smtClean="0"/>
              <a:t>উক্তি</a:t>
            </a:r>
            <a:r>
              <a:rPr lang="en-US" dirty="0" smtClean="0"/>
              <a:t> </a:t>
            </a:r>
            <a:r>
              <a:rPr lang="en-US" dirty="0" err="1" smtClean="0"/>
              <a:t>করেছিল</a:t>
            </a:r>
            <a:r>
              <a:rPr lang="en-US" dirty="0" smtClean="0"/>
              <a:t> </a:t>
            </a:r>
            <a:r>
              <a:rPr lang="en-US" dirty="0" err="1" smtClean="0"/>
              <a:t>সুতরাং</a:t>
            </a:r>
            <a:r>
              <a:rPr lang="en-US" dirty="0" smtClean="0"/>
              <a:t> </a:t>
            </a:r>
            <a:r>
              <a:rPr lang="en-US" dirty="0" err="1" smtClean="0"/>
              <a:t>যুগে</a:t>
            </a:r>
            <a:r>
              <a:rPr lang="en-US" dirty="0" smtClean="0"/>
              <a:t> </a:t>
            </a:r>
            <a:r>
              <a:rPr lang="en-US" dirty="0" err="1" smtClean="0"/>
              <a:t>যুগে</a:t>
            </a:r>
            <a:r>
              <a:rPr lang="en-US" dirty="0" smtClean="0"/>
              <a:t> </a:t>
            </a:r>
            <a:r>
              <a:rPr lang="en-US" dirty="0" err="1" smtClean="0"/>
              <a:t>এই</a:t>
            </a:r>
            <a:r>
              <a:rPr lang="en-US" dirty="0" smtClean="0"/>
              <a:t> </a:t>
            </a:r>
            <a:r>
              <a:rPr lang="en-US" dirty="0" err="1" smtClean="0"/>
              <a:t>ধারা</a:t>
            </a:r>
            <a:r>
              <a:rPr lang="en-US" dirty="0" smtClean="0"/>
              <a:t> </a:t>
            </a:r>
            <a:r>
              <a:rPr lang="en-US" dirty="0" err="1" smtClean="0"/>
              <a:t>চলে</a:t>
            </a:r>
            <a:r>
              <a:rPr lang="en-US" dirty="0" smtClean="0"/>
              <a:t> </a:t>
            </a:r>
            <a:r>
              <a:rPr lang="en-US" dirty="0" err="1" smtClean="0"/>
              <a:t>এসেছে</a:t>
            </a:r>
            <a:r>
              <a:rPr lang="en-US" dirty="0" smtClean="0"/>
              <a:t> </a:t>
            </a:r>
            <a:r>
              <a:rPr lang="en-US" dirty="0" err="1" smtClean="0"/>
              <a:t>এতে</a:t>
            </a:r>
            <a:r>
              <a:rPr lang="en-US" dirty="0" smtClean="0"/>
              <a:t> </a:t>
            </a:r>
            <a:r>
              <a:rPr lang="en-US" dirty="0" err="1" smtClean="0"/>
              <a:t>কারো</a:t>
            </a:r>
            <a:r>
              <a:rPr lang="en-US" dirty="0" smtClean="0"/>
              <a:t> </a:t>
            </a:r>
            <a:r>
              <a:rPr lang="en-US" dirty="0" err="1" smtClean="0"/>
              <a:t>দ্বিমত</a:t>
            </a:r>
            <a:r>
              <a:rPr lang="en-US" dirty="0" smtClean="0"/>
              <a:t> </a:t>
            </a:r>
            <a:r>
              <a:rPr lang="en-US" dirty="0" err="1" smtClean="0"/>
              <a:t>নেই</a:t>
            </a:r>
            <a:r>
              <a:rPr lang="en-US" dirty="0" smtClean="0"/>
              <a:t>।   </a:t>
            </a:r>
            <a:endParaRPr lang="en-SG" dirty="0"/>
          </a:p>
          <a:p>
            <a:pPr marL="0" indent="0">
              <a:buNone/>
            </a:pPr>
            <a:endParaRPr lang="en-SG" dirty="0"/>
          </a:p>
        </p:txBody>
      </p:sp>
    </p:spTree>
    <p:extLst>
      <p:ext uri="{BB962C8B-B14F-4D97-AF65-F5344CB8AC3E}">
        <p14:creationId xmlns:p14="http://schemas.microsoft.com/office/powerpoint/2010/main" val="2609075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২/ </a:t>
            </a:r>
            <a:r>
              <a:rPr lang="en-US" dirty="0" err="1" smtClean="0"/>
              <a:t>বয়ঃসন্ধিক্ষণে</a:t>
            </a:r>
            <a:r>
              <a:rPr lang="en-US" dirty="0" smtClean="0"/>
              <a:t> </a:t>
            </a:r>
            <a:r>
              <a:rPr lang="en-US" dirty="0" err="1" smtClean="0"/>
              <a:t>ছেলেমেয়েরা</a:t>
            </a:r>
            <a:r>
              <a:rPr lang="en-US" dirty="0" smtClean="0"/>
              <a:t> </a:t>
            </a:r>
            <a:r>
              <a:rPr lang="en-US" dirty="0" err="1" smtClean="0"/>
              <a:t>চলাফেরায়</a:t>
            </a:r>
            <a:r>
              <a:rPr lang="en-US" dirty="0" smtClean="0"/>
              <a:t> </a:t>
            </a:r>
            <a:r>
              <a:rPr lang="en-US" dirty="0" err="1" smtClean="0"/>
              <a:t>স্বাধীনতা</a:t>
            </a:r>
            <a:r>
              <a:rPr lang="en-US" dirty="0" smtClean="0"/>
              <a:t> </a:t>
            </a:r>
            <a:r>
              <a:rPr lang="en-US" dirty="0" err="1" smtClean="0"/>
              <a:t>চায়ঃ</a:t>
            </a:r>
            <a:r>
              <a:rPr lang="en-US" dirty="0" smtClean="0"/>
              <a:t>- </a:t>
            </a:r>
          </a:p>
          <a:p>
            <a:pPr marL="0" indent="0">
              <a:buNone/>
            </a:pPr>
            <a:r>
              <a:rPr lang="en-US" dirty="0"/>
              <a:t> </a:t>
            </a:r>
            <a:r>
              <a:rPr lang="en-US" dirty="0" smtClean="0"/>
              <a:t>           </a:t>
            </a:r>
            <a:r>
              <a:rPr lang="en-US" dirty="0" err="1" smtClean="0"/>
              <a:t>মাতা-পিতার</a:t>
            </a:r>
            <a:r>
              <a:rPr lang="en-US" dirty="0" smtClean="0"/>
              <a:t> </a:t>
            </a:r>
            <a:r>
              <a:rPr lang="en-US" dirty="0" err="1" smtClean="0"/>
              <a:t>সাথে</a:t>
            </a:r>
            <a:r>
              <a:rPr lang="en-US" dirty="0" smtClean="0"/>
              <a:t> </a:t>
            </a:r>
            <a:r>
              <a:rPr lang="en-US" dirty="0" err="1" smtClean="0"/>
              <a:t>তরুণ</a:t>
            </a:r>
            <a:r>
              <a:rPr lang="en-US" dirty="0" smtClean="0"/>
              <a:t> </a:t>
            </a:r>
            <a:r>
              <a:rPr lang="en-US" dirty="0" err="1" smtClean="0"/>
              <a:t>সন্তানদের</a:t>
            </a:r>
            <a:r>
              <a:rPr lang="en-US" dirty="0" smtClean="0"/>
              <a:t> </a:t>
            </a:r>
            <a:r>
              <a:rPr lang="en-US" dirty="0" err="1" smtClean="0"/>
              <a:t>দ্বন্দ্বের</a:t>
            </a:r>
            <a:r>
              <a:rPr lang="en-US" dirty="0" smtClean="0"/>
              <a:t> </a:t>
            </a:r>
            <a:r>
              <a:rPr lang="en-US" dirty="0" err="1" smtClean="0"/>
              <a:t>আর</a:t>
            </a:r>
            <a:r>
              <a:rPr lang="en-US" dirty="0" smtClean="0"/>
              <a:t> </a:t>
            </a:r>
            <a:r>
              <a:rPr lang="en-US" dirty="0" err="1" smtClean="0"/>
              <a:t>একটা</a:t>
            </a:r>
            <a:r>
              <a:rPr lang="en-US" dirty="0" smtClean="0"/>
              <a:t> </a:t>
            </a:r>
            <a:r>
              <a:rPr lang="en-US" dirty="0" err="1" smtClean="0"/>
              <a:t>কারন</a:t>
            </a:r>
            <a:r>
              <a:rPr lang="en-US" dirty="0" smtClean="0"/>
              <a:t> </a:t>
            </a:r>
            <a:r>
              <a:rPr lang="en-US" dirty="0" err="1" smtClean="0"/>
              <a:t>হলো</a:t>
            </a:r>
            <a:r>
              <a:rPr lang="en-US" dirty="0" smtClean="0"/>
              <a:t> </a:t>
            </a:r>
            <a:r>
              <a:rPr lang="en-US" dirty="0" err="1" smtClean="0"/>
              <a:t>তরুণরা</a:t>
            </a:r>
            <a:r>
              <a:rPr lang="en-US" dirty="0" smtClean="0"/>
              <a:t> </a:t>
            </a:r>
            <a:r>
              <a:rPr lang="en-US" dirty="0" err="1" smtClean="0"/>
              <a:t>চায়</a:t>
            </a:r>
            <a:r>
              <a:rPr lang="en-US" dirty="0" smtClean="0"/>
              <a:t> </a:t>
            </a:r>
            <a:r>
              <a:rPr lang="en-US" dirty="0" err="1" smtClean="0"/>
              <a:t>স্বাধীনতা</a:t>
            </a:r>
            <a:r>
              <a:rPr lang="en-US" dirty="0" smtClean="0"/>
              <a:t>। </a:t>
            </a:r>
            <a:r>
              <a:rPr lang="en-US" dirty="0" err="1" smtClean="0"/>
              <a:t>স্বাধীনভাবে</a:t>
            </a:r>
            <a:r>
              <a:rPr lang="en-US" dirty="0" smtClean="0"/>
              <a:t> </a:t>
            </a:r>
            <a:r>
              <a:rPr lang="en-US" dirty="0" err="1" smtClean="0"/>
              <a:t>ঘুরে</a:t>
            </a:r>
            <a:r>
              <a:rPr lang="en-US" dirty="0" smtClean="0"/>
              <a:t> </a:t>
            </a:r>
            <a:r>
              <a:rPr lang="en-US" dirty="0" err="1" smtClean="0"/>
              <a:t>বেড়াতে</a:t>
            </a:r>
            <a:r>
              <a:rPr lang="en-US" dirty="0" smtClean="0"/>
              <a:t>, </a:t>
            </a:r>
            <a:r>
              <a:rPr lang="en-US" dirty="0" err="1" smtClean="0"/>
              <a:t>স্বাধীনভাবে</a:t>
            </a:r>
            <a:r>
              <a:rPr lang="en-US" dirty="0" smtClean="0"/>
              <a:t> </a:t>
            </a:r>
            <a:r>
              <a:rPr lang="en-US" dirty="0" err="1" smtClean="0"/>
              <a:t>চলাফেরা</a:t>
            </a:r>
            <a:r>
              <a:rPr lang="en-US" dirty="0" smtClean="0"/>
              <a:t> </a:t>
            </a:r>
            <a:r>
              <a:rPr lang="en-US" dirty="0" err="1" smtClean="0"/>
              <a:t>করতে</a:t>
            </a:r>
            <a:r>
              <a:rPr lang="en-US" dirty="0" smtClean="0"/>
              <a:t>, </a:t>
            </a:r>
            <a:r>
              <a:rPr lang="en-US" dirty="0" err="1" smtClean="0"/>
              <a:t>ভাল-মন্দ</a:t>
            </a:r>
            <a:r>
              <a:rPr lang="en-US" dirty="0" smtClean="0"/>
              <a:t> </a:t>
            </a:r>
            <a:r>
              <a:rPr lang="en-US" dirty="0" err="1" smtClean="0"/>
              <a:t>সব</a:t>
            </a:r>
            <a:r>
              <a:rPr lang="en-US" dirty="0" smtClean="0"/>
              <a:t> </a:t>
            </a:r>
            <a:r>
              <a:rPr lang="en-US" dirty="0" err="1" smtClean="0"/>
              <a:t>ধরনের</a:t>
            </a:r>
            <a:r>
              <a:rPr lang="en-US" dirty="0" smtClean="0"/>
              <a:t> </a:t>
            </a:r>
            <a:r>
              <a:rPr lang="en-US" dirty="0" err="1" smtClean="0"/>
              <a:t>পরিবেশের</a:t>
            </a:r>
            <a:r>
              <a:rPr lang="en-US" dirty="0" smtClean="0"/>
              <a:t> </a:t>
            </a:r>
            <a:r>
              <a:rPr lang="en-US" dirty="0" err="1" smtClean="0"/>
              <a:t>সঙ্গে</a:t>
            </a:r>
            <a:r>
              <a:rPr lang="en-US" dirty="0" smtClean="0"/>
              <a:t> </a:t>
            </a:r>
            <a:r>
              <a:rPr lang="en-US" dirty="0" err="1" smtClean="0"/>
              <a:t>নিজেকে</a:t>
            </a:r>
            <a:r>
              <a:rPr lang="en-US" dirty="0" smtClean="0"/>
              <a:t> </a:t>
            </a:r>
            <a:r>
              <a:rPr lang="en-US" dirty="0" err="1" smtClean="0"/>
              <a:t>খাপ-খাওয়াতে</a:t>
            </a:r>
            <a:r>
              <a:rPr lang="en-US" dirty="0" smtClean="0"/>
              <a:t>। </a:t>
            </a:r>
            <a:r>
              <a:rPr lang="en-US" dirty="0" err="1" smtClean="0"/>
              <a:t>কিন্তু</a:t>
            </a:r>
            <a:r>
              <a:rPr lang="en-US" dirty="0" smtClean="0"/>
              <a:t> </a:t>
            </a:r>
            <a:r>
              <a:rPr lang="en-US" dirty="0" err="1" smtClean="0"/>
              <a:t>পিতা-মাতা</a:t>
            </a:r>
            <a:r>
              <a:rPr lang="en-US" dirty="0" smtClean="0"/>
              <a:t> </a:t>
            </a:r>
            <a:r>
              <a:rPr lang="en-US" dirty="0" err="1" smtClean="0"/>
              <a:t>সন্তানদের</a:t>
            </a:r>
            <a:r>
              <a:rPr lang="en-US" dirty="0" smtClean="0"/>
              <a:t> </a:t>
            </a:r>
            <a:r>
              <a:rPr lang="en-US" dirty="0" err="1" smtClean="0"/>
              <a:t>এই</a:t>
            </a:r>
            <a:r>
              <a:rPr lang="en-US" dirty="0" smtClean="0"/>
              <a:t> </a:t>
            </a:r>
            <a:r>
              <a:rPr lang="en-US" dirty="0" err="1" smtClean="0"/>
              <a:t>অতি</a:t>
            </a:r>
            <a:r>
              <a:rPr lang="en-US" dirty="0" smtClean="0"/>
              <a:t>- </a:t>
            </a:r>
            <a:r>
              <a:rPr lang="en-US" dirty="0" err="1" smtClean="0"/>
              <a:t>মাত্রায়</a:t>
            </a:r>
            <a:r>
              <a:rPr lang="en-US" dirty="0" smtClean="0"/>
              <a:t> </a:t>
            </a:r>
            <a:r>
              <a:rPr lang="en-US" dirty="0" err="1" smtClean="0"/>
              <a:t>স্বাধীনতা</a:t>
            </a:r>
            <a:r>
              <a:rPr lang="en-US" dirty="0" smtClean="0"/>
              <a:t> </a:t>
            </a:r>
            <a:r>
              <a:rPr lang="en-US" dirty="0" err="1" smtClean="0"/>
              <a:t>মেনে</a:t>
            </a:r>
            <a:r>
              <a:rPr lang="en-US" dirty="0" smtClean="0"/>
              <a:t> </a:t>
            </a:r>
            <a:r>
              <a:rPr lang="en-US" dirty="0" err="1" smtClean="0"/>
              <a:t>নিতে</a:t>
            </a:r>
            <a:r>
              <a:rPr lang="en-US" dirty="0" smtClean="0"/>
              <a:t> </a:t>
            </a:r>
            <a:r>
              <a:rPr lang="en-US" dirty="0" err="1" smtClean="0"/>
              <a:t>পাবেন</a:t>
            </a:r>
            <a:r>
              <a:rPr lang="en-US" dirty="0" smtClean="0"/>
              <a:t> </a:t>
            </a:r>
            <a:r>
              <a:rPr lang="en-US" dirty="0" err="1" smtClean="0"/>
              <a:t>না</a:t>
            </a:r>
            <a:r>
              <a:rPr lang="en-US" dirty="0" smtClean="0"/>
              <a:t>। </a:t>
            </a:r>
            <a:r>
              <a:rPr lang="en-US" dirty="0" err="1" smtClean="0"/>
              <a:t>সন্তান</a:t>
            </a:r>
            <a:r>
              <a:rPr lang="en-US" dirty="0" smtClean="0"/>
              <a:t> </a:t>
            </a:r>
            <a:r>
              <a:rPr lang="en-US" dirty="0" err="1" smtClean="0"/>
              <a:t>অস</a:t>
            </a:r>
            <a:r>
              <a:rPr lang="en-US" dirty="0" smtClean="0"/>
              <a:t>ৎ </a:t>
            </a:r>
            <a:r>
              <a:rPr lang="en-US" dirty="0" err="1" smtClean="0"/>
              <a:t>সঙ্গে</a:t>
            </a:r>
            <a:r>
              <a:rPr lang="en-US" dirty="0" smtClean="0"/>
              <a:t> </a:t>
            </a:r>
            <a:r>
              <a:rPr lang="en-US" dirty="0" err="1" smtClean="0"/>
              <a:t>খারাপ</a:t>
            </a:r>
            <a:r>
              <a:rPr lang="en-US" dirty="0" smtClean="0"/>
              <a:t> </a:t>
            </a:r>
            <a:r>
              <a:rPr lang="en-US" dirty="0" err="1" smtClean="0"/>
              <a:t>হোক</a:t>
            </a:r>
            <a:r>
              <a:rPr lang="en-US" dirty="0" smtClean="0"/>
              <a:t> </a:t>
            </a:r>
            <a:r>
              <a:rPr lang="en-US" dirty="0" err="1" smtClean="0"/>
              <a:t>এটা</a:t>
            </a:r>
            <a:r>
              <a:rPr lang="en-US" dirty="0" smtClean="0"/>
              <a:t> </a:t>
            </a:r>
            <a:r>
              <a:rPr lang="en-US" dirty="0" err="1" smtClean="0"/>
              <a:t>কোন</a:t>
            </a:r>
            <a:r>
              <a:rPr lang="en-US" dirty="0" smtClean="0"/>
              <a:t> </a:t>
            </a:r>
            <a:r>
              <a:rPr lang="en-US" dirty="0" err="1" smtClean="0"/>
              <a:t>পিতা-মাতাই</a:t>
            </a:r>
            <a:r>
              <a:rPr lang="en-US" dirty="0" smtClean="0"/>
              <a:t> </a:t>
            </a:r>
            <a:r>
              <a:rPr lang="en-US" dirty="0" err="1" smtClean="0"/>
              <a:t>চায়না</a:t>
            </a:r>
            <a:r>
              <a:rPr lang="en-US" dirty="0" smtClean="0"/>
              <a:t>। </a:t>
            </a:r>
            <a:r>
              <a:rPr lang="en-US" dirty="0" err="1" smtClean="0"/>
              <a:t>অথচ</a:t>
            </a:r>
            <a:r>
              <a:rPr lang="en-US" dirty="0" smtClean="0"/>
              <a:t> </a:t>
            </a:r>
            <a:r>
              <a:rPr lang="en-US" dirty="0" err="1" smtClean="0"/>
              <a:t>অনেক</a:t>
            </a:r>
            <a:r>
              <a:rPr lang="en-US" dirty="0" smtClean="0"/>
              <a:t> </a:t>
            </a:r>
            <a:r>
              <a:rPr lang="en-US" dirty="0" err="1" smtClean="0"/>
              <a:t>ছেলে-মেয়ে</a:t>
            </a:r>
            <a:r>
              <a:rPr lang="en-US" dirty="0" smtClean="0"/>
              <a:t> </a:t>
            </a:r>
            <a:r>
              <a:rPr lang="en-US" dirty="0" err="1" smtClean="0"/>
              <a:t>অপরিণামদর্শিতার</a:t>
            </a:r>
            <a:r>
              <a:rPr lang="en-US" dirty="0" smtClean="0"/>
              <a:t> </a:t>
            </a:r>
            <a:r>
              <a:rPr lang="en-US" dirty="0" err="1" smtClean="0"/>
              <a:t>অভাবে</a:t>
            </a:r>
            <a:r>
              <a:rPr lang="en-US" dirty="0" smtClean="0"/>
              <a:t> </a:t>
            </a:r>
            <a:r>
              <a:rPr lang="en-US" dirty="0" err="1" smtClean="0"/>
              <a:t>বুঝতে</a:t>
            </a:r>
            <a:r>
              <a:rPr lang="en-US" dirty="0" smtClean="0"/>
              <a:t> </a:t>
            </a:r>
            <a:r>
              <a:rPr lang="en-US" dirty="0" err="1" smtClean="0"/>
              <a:t>সক্ষম</a:t>
            </a:r>
            <a:r>
              <a:rPr lang="en-US" dirty="0" smtClean="0"/>
              <a:t> </a:t>
            </a:r>
            <a:r>
              <a:rPr lang="en-US" dirty="0" err="1" smtClean="0"/>
              <a:t>হয়</a:t>
            </a:r>
            <a:r>
              <a:rPr lang="en-US" dirty="0" smtClean="0"/>
              <a:t> </a:t>
            </a:r>
            <a:r>
              <a:rPr lang="en-US" dirty="0" err="1" smtClean="0"/>
              <a:t>না</a:t>
            </a:r>
            <a:r>
              <a:rPr lang="en-US" dirty="0" smtClean="0"/>
              <a:t> </a:t>
            </a:r>
            <a:r>
              <a:rPr lang="en-US" dirty="0" err="1" smtClean="0"/>
              <a:t>যে</a:t>
            </a:r>
            <a:r>
              <a:rPr lang="en-US" dirty="0" smtClean="0"/>
              <a:t>, </a:t>
            </a:r>
            <a:r>
              <a:rPr lang="en-US" dirty="0" err="1" smtClean="0"/>
              <a:t>কু</a:t>
            </a:r>
            <a:r>
              <a:rPr lang="en-US" dirty="0" smtClean="0"/>
              <a:t> </a:t>
            </a:r>
            <a:r>
              <a:rPr lang="en-US" dirty="0" err="1" smtClean="0"/>
              <a:t>পরিবেশ</a:t>
            </a:r>
            <a:r>
              <a:rPr lang="en-US" dirty="0" smtClean="0"/>
              <a:t> </a:t>
            </a:r>
            <a:r>
              <a:rPr lang="en-US" dirty="0" err="1" smtClean="0"/>
              <a:t>তাদেরকে</a:t>
            </a:r>
            <a:r>
              <a:rPr lang="en-US" dirty="0" smtClean="0"/>
              <a:t> </a:t>
            </a:r>
            <a:r>
              <a:rPr lang="en-US" dirty="0" err="1" smtClean="0"/>
              <a:t>পতনের</a:t>
            </a:r>
            <a:r>
              <a:rPr lang="en-US" dirty="0" smtClean="0"/>
              <a:t> </a:t>
            </a:r>
            <a:r>
              <a:rPr lang="en-US" dirty="0" err="1" smtClean="0"/>
              <a:t>দিকে</a:t>
            </a:r>
            <a:r>
              <a:rPr lang="en-US" dirty="0" smtClean="0"/>
              <a:t> </a:t>
            </a:r>
            <a:r>
              <a:rPr lang="en-US" dirty="0" err="1" smtClean="0"/>
              <a:t>টেনে</a:t>
            </a:r>
            <a:r>
              <a:rPr lang="en-US" dirty="0" smtClean="0"/>
              <a:t> </a:t>
            </a:r>
            <a:r>
              <a:rPr lang="en-US" dirty="0" err="1" smtClean="0"/>
              <a:t>নিচ্ছে</a:t>
            </a:r>
            <a:r>
              <a:rPr lang="en-US" dirty="0" smtClean="0"/>
              <a:t>। </a:t>
            </a:r>
            <a:r>
              <a:rPr lang="en-US" dirty="0" err="1" smtClean="0"/>
              <a:t>উপরন্ত</a:t>
            </a:r>
            <a:r>
              <a:rPr lang="en-US" dirty="0" smtClean="0"/>
              <a:t> </a:t>
            </a:r>
            <a:r>
              <a:rPr lang="en-US" dirty="0" err="1" smtClean="0"/>
              <a:t>তারা</a:t>
            </a:r>
            <a:r>
              <a:rPr lang="en-US" dirty="0" smtClean="0"/>
              <a:t> </a:t>
            </a:r>
            <a:r>
              <a:rPr lang="en-US" dirty="0" err="1" smtClean="0"/>
              <a:t>মনে</a:t>
            </a:r>
            <a:r>
              <a:rPr lang="en-US" dirty="0" smtClean="0"/>
              <a:t> </a:t>
            </a:r>
            <a:r>
              <a:rPr lang="en-US" dirty="0" err="1" smtClean="0"/>
              <a:t>করে</a:t>
            </a:r>
            <a:r>
              <a:rPr lang="en-US" dirty="0" smtClean="0"/>
              <a:t> </a:t>
            </a:r>
            <a:r>
              <a:rPr lang="en-US" dirty="0" err="1" smtClean="0"/>
              <a:t>যে</a:t>
            </a:r>
            <a:r>
              <a:rPr lang="en-US" dirty="0" smtClean="0"/>
              <a:t>, </a:t>
            </a:r>
            <a:r>
              <a:rPr lang="en-US" dirty="0" err="1" smtClean="0"/>
              <a:t>পিতা-মাতাদেরকে</a:t>
            </a:r>
            <a:r>
              <a:rPr lang="en-US" dirty="0" smtClean="0"/>
              <a:t> </a:t>
            </a:r>
            <a:r>
              <a:rPr lang="en-US" dirty="0" err="1" smtClean="0"/>
              <a:t>অধিকতর</a:t>
            </a:r>
            <a:r>
              <a:rPr lang="en-US" dirty="0" smtClean="0"/>
              <a:t> </a:t>
            </a:r>
            <a:r>
              <a:rPr lang="en-US" dirty="0" err="1" smtClean="0"/>
              <a:t>আনন্দ</a:t>
            </a:r>
            <a:r>
              <a:rPr lang="en-US" dirty="0" smtClean="0"/>
              <a:t> </a:t>
            </a:r>
            <a:r>
              <a:rPr lang="en-US" dirty="0" err="1" smtClean="0"/>
              <a:t>থেকে</a:t>
            </a:r>
            <a:r>
              <a:rPr lang="en-US" dirty="0" smtClean="0"/>
              <a:t> </a:t>
            </a:r>
            <a:r>
              <a:rPr lang="en-US" dirty="0" err="1" smtClean="0"/>
              <a:t>বঞ্চিত</a:t>
            </a:r>
            <a:r>
              <a:rPr lang="en-US" dirty="0" smtClean="0"/>
              <a:t> </a:t>
            </a:r>
            <a:r>
              <a:rPr lang="en-US" dirty="0" err="1" smtClean="0"/>
              <a:t>করছে</a:t>
            </a:r>
            <a:r>
              <a:rPr lang="en-US" dirty="0" smtClean="0"/>
              <a:t>। </a:t>
            </a:r>
            <a:r>
              <a:rPr lang="en-US" dirty="0" err="1" smtClean="0"/>
              <a:t>তাই</a:t>
            </a:r>
            <a:r>
              <a:rPr lang="en-US" dirty="0" smtClean="0"/>
              <a:t> </a:t>
            </a:r>
            <a:r>
              <a:rPr lang="en-US" dirty="0" err="1" smtClean="0"/>
              <a:t>খারাপ</a:t>
            </a:r>
            <a:r>
              <a:rPr lang="en-US" dirty="0" smtClean="0"/>
              <a:t> </a:t>
            </a:r>
            <a:r>
              <a:rPr lang="en-US" dirty="0" err="1" smtClean="0"/>
              <a:t>সঙ্গ</a:t>
            </a:r>
            <a:r>
              <a:rPr lang="en-US" dirty="0" smtClean="0"/>
              <a:t> </a:t>
            </a:r>
            <a:r>
              <a:rPr lang="en-US" dirty="0" err="1" smtClean="0"/>
              <a:t>ত্যাগ</a:t>
            </a:r>
            <a:r>
              <a:rPr lang="en-US" dirty="0" smtClean="0"/>
              <a:t> </a:t>
            </a:r>
            <a:r>
              <a:rPr lang="en-US" dirty="0" err="1" smtClean="0"/>
              <a:t>করতে</a:t>
            </a:r>
            <a:r>
              <a:rPr lang="en-US" dirty="0" smtClean="0"/>
              <a:t> </a:t>
            </a:r>
            <a:r>
              <a:rPr lang="en-US" dirty="0" err="1" smtClean="0"/>
              <a:t>মেশায়</a:t>
            </a:r>
            <a:r>
              <a:rPr lang="en-US" dirty="0" smtClean="0"/>
              <a:t> </a:t>
            </a:r>
            <a:r>
              <a:rPr lang="en-US" dirty="0" err="1" smtClean="0"/>
              <a:t>পিতা-মাতা</a:t>
            </a:r>
            <a:r>
              <a:rPr lang="en-US" dirty="0" smtClean="0"/>
              <a:t> </a:t>
            </a:r>
            <a:r>
              <a:rPr lang="en-US" dirty="0" err="1" smtClean="0"/>
              <a:t>কর্তৃক</a:t>
            </a:r>
            <a:r>
              <a:rPr lang="en-US" dirty="0" smtClean="0"/>
              <a:t> </a:t>
            </a:r>
            <a:r>
              <a:rPr lang="en-US" dirty="0" err="1" smtClean="0"/>
              <a:t>বাধাপ্রাপ্ত</a:t>
            </a:r>
            <a:r>
              <a:rPr lang="en-US" dirty="0" smtClean="0"/>
              <a:t> </a:t>
            </a:r>
            <a:r>
              <a:rPr lang="en-US" dirty="0" err="1" smtClean="0"/>
              <a:t>হয়ে</a:t>
            </a:r>
            <a:r>
              <a:rPr lang="en-US" dirty="0" smtClean="0"/>
              <a:t> </a:t>
            </a:r>
            <a:r>
              <a:rPr lang="en-US" dirty="0" err="1" smtClean="0"/>
              <a:t>পিতা-মাতার</a:t>
            </a:r>
            <a:r>
              <a:rPr lang="en-US" dirty="0" smtClean="0"/>
              <a:t> </a:t>
            </a:r>
            <a:r>
              <a:rPr lang="en-US" dirty="0" err="1" smtClean="0"/>
              <a:t>বিরুদ্ধে</a:t>
            </a:r>
            <a:r>
              <a:rPr lang="en-US" dirty="0" smtClean="0"/>
              <a:t> </a:t>
            </a:r>
            <a:r>
              <a:rPr lang="en-US" dirty="0" err="1" smtClean="0"/>
              <a:t>সন্তান</a:t>
            </a:r>
            <a:r>
              <a:rPr lang="en-US" dirty="0" smtClean="0"/>
              <a:t> </a:t>
            </a:r>
            <a:r>
              <a:rPr lang="en-US" dirty="0" err="1" smtClean="0"/>
              <a:t>বিদ্রোহ</a:t>
            </a:r>
            <a:r>
              <a:rPr lang="en-US" dirty="0" smtClean="0"/>
              <a:t> </a:t>
            </a:r>
            <a:r>
              <a:rPr lang="en-US" dirty="0" err="1" smtClean="0"/>
              <a:t>ঘোষণা</a:t>
            </a:r>
            <a:r>
              <a:rPr lang="en-US" dirty="0" smtClean="0"/>
              <a:t> </a:t>
            </a:r>
            <a:r>
              <a:rPr lang="en-US" dirty="0" err="1" smtClean="0"/>
              <a:t>করে</a:t>
            </a:r>
            <a:r>
              <a:rPr lang="en-US" dirty="0" smtClean="0"/>
              <a:t>। </a:t>
            </a:r>
            <a:r>
              <a:rPr lang="en-US" dirty="0" err="1" smtClean="0"/>
              <a:t>যার</a:t>
            </a:r>
            <a:r>
              <a:rPr lang="en-US" dirty="0" smtClean="0"/>
              <a:t> </a:t>
            </a:r>
            <a:r>
              <a:rPr lang="en-US" dirty="0" err="1" smtClean="0"/>
              <a:t>ফলে</a:t>
            </a:r>
            <a:r>
              <a:rPr lang="en-US" dirty="0" smtClean="0"/>
              <a:t> </a:t>
            </a:r>
            <a:r>
              <a:rPr lang="en-US" dirty="0" err="1" smtClean="0"/>
              <a:t>দ্বন্দ্বের</a:t>
            </a:r>
            <a:r>
              <a:rPr lang="en-US" dirty="0" smtClean="0"/>
              <a:t> </a:t>
            </a:r>
            <a:r>
              <a:rPr lang="en-US" dirty="0" err="1" smtClean="0"/>
              <a:t>সৃষ্টি</a:t>
            </a:r>
            <a:r>
              <a:rPr lang="en-US" dirty="0" smtClean="0"/>
              <a:t> </a:t>
            </a:r>
            <a:r>
              <a:rPr lang="en-US" dirty="0" err="1" smtClean="0"/>
              <a:t>হয়</a:t>
            </a:r>
            <a:r>
              <a:rPr lang="en-US" dirty="0" smtClean="0"/>
              <a:t>। </a:t>
            </a:r>
          </a:p>
          <a:p>
            <a:pPr marL="0" indent="0">
              <a:buNone/>
            </a:pPr>
            <a:r>
              <a:rPr lang="en-US" dirty="0" smtClean="0"/>
              <a:t>৩/ </a:t>
            </a:r>
            <a:r>
              <a:rPr lang="en-US" dirty="0" err="1" smtClean="0"/>
              <a:t>পিতা-মাতার</a:t>
            </a:r>
            <a:r>
              <a:rPr lang="en-US" dirty="0" smtClean="0"/>
              <a:t> </a:t>
            </a:r>
            <a:r>
              <a:rPr lang="en-US" dirty="0" err="1" smtClean="0"/>
              <a:t>সাথে</a:t>
            </a:r>
            <a:r>
              <a:rPr lang="en-US" dirty="0" smtClean="0"/>
              <a:t> </a:t>
            </a:r>
            <a:r>
              <a:rPr lang="en-US" dirty="0" err="1" smtClean="0"/>
              <a:t>সন্তানের</a:t>
            </a:r>
            <a:r>
              <a:rPr lang="en-US" dirty="0" smtClean="0"/>
              <a:t> </a:t>
            </a:r>
            <a:r>
              <a:rPr lang="en-US" dirty="0" err="1" smtClean="0"/>
              <a:t>নেতিবাচক</a:t>
            </a:r>
            <a:r>
              <a:rPr lang="en-US" dirty="0" smtClean="0"/>
              <a:t> </a:t>
            </a:r>
            <a:r>
              <a:rPr lang="en-US" dirty="0" err="1" smtClean="0"/>
              <a:t>সম্পর্কঃ</a:t>
            </a:r>
            <a:r>
              <a:rPr lang="en-US" dirty="0" smtClean="0"/>
              <a:t>-</a:t>
            </a:r>
          </a:p>
          <a:p>
            <a:pPr marL="0" indent="0">
              <a:buNone/>
            </a:pPr>
            <a:r>
              <a:rPr lang="en-US" dirty="0"/>
              <a:t> </a:t>
            </a:r>
            <a:r>
              <a:rPr lang="en-US" dirty="0" smtClean="0"/>
              <a:t>          </a:t>
            </a:r>
            <a:r>
              <a:rPr lang="en-US" dirty="0" err="1" smtClean="0"/>
              <a:t>দ্বন্দ্বমূলক</a:t>
            </a:r>
            <a:r>
              <a:rPr lang="en-US" dirty="0" smtClean="0"/>
              <a:t> </a:t>
            </a:r>
            <a:r>
              <a:rPr lang="en-US" dirty="0" err="1" smtClean="0"/>
              <a:t>সম্পর্কের</a:t>
            </a:r>
            <a:r>
              <a:rPr lang="en-US" dirty="0" smtClean="0"/>
              <a:t> </a:t>
            </a:r>
            <a:r>
              <a:rPr lang="en-US" dirty="0" err="1" smtClean="0"/>
              <a:t>মাত্রা</a:t>
            </a:r>
            <a:r>
              <a:rPr lang="en-US" dirty="0" smtClean="0"/>
              <a:t> </a:t>
            </a:r>
            <a:r>
              <a:rPr lang="en-US" dirty="0" err="1" smtClean="0"/>
              <a:t>নির্ভর</a:t>
            </a:r>
            <a:r>
              <a:rPr lang="en-US" dirty="0" smtClean="0"/>
              <a:t> </a:t>
            </a:r>
            <a:r>
              <a:rPr lang="en-US" dirty="0" err="1" smtClean="0"/>
              <a:t>করে</a:t>
            </a:r>
            <a:r>
              <a:rPr lang="en-US" dirty="0" smtClean="0"/>
              <a:t> </a:t>
            </a:r>
            <a:r>
              <a:rPr lang="en-US" dirty="0" err="1" smtClean="0"/>
              <a:t>মাতা-পিতার</a:t>
            </a:r>
            <a:r>
              <a:rPr lang="en-US" dirty="0" smtClean="0"/>
              <a:t> </a:t>
            </a:r>
            <a:r>
              <a:rPr lang="en-US" dirty="0" err="1" smtClean="0"/>
              <a:t>সঙ্গে</a:t>
            </a:r>
            <a:r>
              <a:rPr lang="en-US" dirty="0" smtClean="0"/>
              <a:t> </a:t>
            </a:r>
            <a:r>
              <a:rPr lang="en-US" dirty="0" err="1" smtClean="0"/>
              <a:t>ছেলে</a:t>
            </a:r>
            <a:r>
              <a:rPr lang="en-US" dirty="0" smtClean="0"/>
              <a:t> </a:t>
            </a:r>
            <a:r>
              <a:rPr lang="en-US" dirty="0" err="1" smtClean="0"/>
              <a:t>মেয়েদের</a:t>
            </a:r>
            <a:r>
              <a:rPr lang="en-US" dirty="0" smtClean="0"/>
              <a:t> </a:t>
            </a:r>
            <a:r>
              <a:rPr lang="en-US" dirty="0" err="1" smtClean="0"/>
              <a:t>সম্পর্কের</a:t>
            </a:r>
            <a:r>
              <a:rPr lang="en-US" dirty="0" smtClean="0"/>
              <a:t> </a:t>
            </a:r>
            <a:r>
              <a:rPr lang="en-US" dirty="0" err="1" smtClean="0"/>
              <a:t>উপর</a:t>
            </a:r>
            <a:r>
              <a:rPr lang="en-US" dirty="0" smtClean="0"/>
              <a:t>। </a:t>
            </a:r>
            <a:r>
              <a:rPr lang="en-US" dirty="0" err="1" smtClean="0"/>
              <a:t>যে</a:t>
            </a:r>
            <a:r>
              <a:rPr lang="en-US" dirty="0" smtClean="0"/>
              <a:t> </a:t>
            </a:r>
            <a:r>
              <a:rPr lang="en-US" dirty="0" err="1" smtClean="0"/>
              <a:t>পিতা</a:t>
            </a:r>
            <a:r>
              <a:rPr lang="en-US" dirty="0" smtClean="0"/>
              <a:t>- </a:t>
            </a:r>
            <a:r>
              <a:rPr lang="en-US" dirty="0" err="1" smtClean="0"/>
              <a:t>মাতার</a:t>
            </a:r>
            <a:r>
              <a:rPr lang="en-US" dirty="0" smtClean="0"/>
              <a:t> </a:t>
            </a:r>
            <a:r>
              <a:rPr lang="en-US" dirty="0" err="1" smtClean="0"/>
              <a:t>সঙ্গে</a:t>
            </a:r>
            <a:r>
              <a:rPr lang="en-US" dirty="0" smtClean="0"/>
              <a:t> </a:t>
            </a:r>
            <a:r>
              <a:rPr lang="en-US" dirty="0" err="1" smtClean="0"/>
              <a:t>সন্তানের</a:t>
            </a:r>
            <a:r>
              <a:rPr lang="en-US" dirty="0" smtClean="0"/>
              <a:t> </a:t>
            </a:r>
            <a:r>
              <a:rPr lang="en-US" dirty="0" err="1" smtClean="0"/>
              <a:t>সম্পর্ক</a:t>
            </a:r>
            <a:r>
              <a:rPr lang="en-US" dirty="0" smtClean="0"/>
              <a:t> positive </a:t>
            </a:r>
            <a:r>
              <a:rPr lang="en-US" dirty="0" err="1" smtClean="0"/>
              <a:t>সেই</a:t>
            </a:r>
            <a:r>
              <a:rPr lang="en-US" dirty="0" smtClean="0"/>
              <a:t> </a:t>
            </a:r>
            <a:r>
              <a:rPr lang="en-US" dirty="0" err="1" smtClean="0"/>
              <a:t>সন্তানের</a:t>
            </a:r>
            <a:r>
              <a:rPr lang="en-US" dirty="0" smtClean="0"/>
              <a:t> </a:t>
            </a:r>
            <a:r>
              <a:rPr lang="en-US" dirty="0" err="1" smtClean="0"/>
              <a:t>সঙ্গে</a:t>
            </a:r>
            <a:r>
              <a:rPr lang="en-US" dirty="0" smtClean="0"/>
              <a:t> </a:t>
            </a:r>
            <a:r>
              <a:rPr lang="en-US" dirty="0" err="1" smtClean="0"/>
              <a:t>মা-বাবার</a:t>
            </a:r>
            <a:r>
              <a:rPr lang="en-US" dirty="0" smtClean="0"/>
              <a:t> </a:t>
            </a:r>
            <a:r>
              <a:rPr lang="en-US" dirty="0" err="1" smtClean="0"/>
              <a:t>দ্বন্দ্ব</a:t>
            </a:r>
            <a:r>
              <a:rPr lang="en-US" dirty="0" smtClean="0"/>
              <a:t> </a:t>
            </a:r>
            <a:r>
              <a:rPr lang="en-US" dirty="0" err="1" smtClean="0"/>
              <a:t>দেখা</a:t>
            </a:r>
            <a:r>
              <a:rPr lang="en-US" dirty="0" smtClean="0"/>
              <a:t> </a:t>
            </a:r>
            <a:r>
              <a:rPr lang="en-US" dirty="0" err="1" smtClean="0"/>
              <a:t>দিলেও</a:t>
            </a:r>
            <a:r>
              <a:rPr lang="en-US" dirty="0" smtClean="0"/>
              <a:t> </a:t>
            </a:r>
            <a:r>
              <a:rPr lang="en-US" dirty="0" err="1" smtClean="0"/>
              <a:t>সেটা</a:t>
            </a:r>
            <a:r>
              <a:rPr lang="en-US" dirty="0" smtClean="0"/>
              <a:t> </a:t>
            </a:r>
            <a:r>
              <a:rPr lang="en-US" dirty="0" err="1" smtClean="0"/>
              <a:t>ক্ষণস্থায়ী</a:t>
            </a:r>
            <a:r>
              <a:rPr lang="en-US" dirty="0" smtClean="0"/>
              <a:t> </a:t>
            </a:r>
            <a:r>
              <a:rPr lang="en-US" dirty="0" err="1" smtClean="0"/>
              <a:t>হয়</a:t>
            </a:r>
            <a:r>
              <a:rPr lang="en-US" dirty="0" smtClean="0"/>
              <a:t>। </a:t>
            </a:r>
            <a:r>
              <a:rPr lang="en-US" dirty="0" err="1" smtClean="0"/>
              <a:t>কিন্তু</a:t>
            </a:r>
            <a:r>
              <a:rPr lang="en-US" dirty="0" smtClean="0"/>
              <a:t> </a:t>
            </a:r>
            <a:r>
              <a:rPr lang="en-US" dirty="0" err="1" smtClean="0"/>
              <a:t>মা-বাবার</a:t>
            </a:r>
            <a:r>
              <a:rPr lang="en-US" dirty="0" smtClean="0"/>
              <a:t> </a:t>
            </a:r>
            <a:r>
              <a:rPr lang="en-US" dirty="0" err="1" smtClean="0"/>
              <a:t>যদি</a:t>
            </a:r>
            <a:r>
              <a:rPr lang="en-US" dirty="0" smtClean="0"/>
              <a:t> </a:t>
            </a:r>
            <a:r>
              <a:rPr lang="en-US" dirty="0" err="1" smtClean="0"/>
              <a:t>সম্পর্ক</a:t>
            </a:r>
            <a:r>
              <a:rPr lang="en-US" dirty="0" smtClean="0"/>
              <a:t> </a:t>
            </a:r>
            <a:r>
              <a:rPr lang="en-US" dirty="0" err="1" smtClean="0"/>
              <a:t>ভালো</a:t>
            </a:r>
            <a:r>
              <a:rPr lang="en-US" dirty="0" smtClean="0"/>
              <a:t> </a:t>
            </a:r>
            <a:r>
              <a:rPr lang="en-US" dirty="0" err="1" smtClean="0"/>
              <a:t>না</a:t>
            </a:r>
            <a:r>
              <a:rPr lang="en-US" dirty="0" smtClean="0"/>
              <a:t> </a:t>
            </a:r>
            <a:r>
              <a:rPr lang="en-US" dirty="0" err="1" smtClean="0"/>
              <a:t>হয়</a:t>
            </a:r>
            <a:r>
              <a:rPr lang="en-US" dirty="0" smtClean="0"/>
              <a:t> </a:t>
            </a:r>
            <a:r>
              <a:rPr lang="en-US" dirty="0" err="1" smtClean="0"/>
              <a:t>তবে</a:t>
            </a:r>
            <a:r>
              <a:rPr lang="en-US" dirty="0" smtClean="0"/>
              <a:t> </a:t>
            </a:r>
            <a:r>
              <a:rPr lang="en-US" dirty="0" err="1" smtClean="0"/>
              <a:t>দ্বন্দ্বের</a:t>
            </a:r>
            <a:r>
              <a:rPr lang="en-US" dirty="0" smtClean="0"/>
              <a:t> </a:t>
            </a:r>
            <a:r>
              <a:rPr lang="en-US" dirty="0" err="1" smtClean="0"/>
              <a:t>মাত্রা</a:t>
            </a:r>
            <a:r>
              <a:rPr lang="en-US" dirty="0" smtClean="0"/>
              <a:t> </a:t>
            </a:r>
            <a:r>
              <a:rPr lang="en-US" dirty="0" err="1" smtClean="0"/>
              <a:t>তীব্র</a:t>
            </a:r>
            <a:r>
              <a:rPr lang="en-US" dirty="0" smtClean="0"/>
              <a:t> </a:t>
            </a:r>
            <a:r>
              <a:rPr lang="en-US" dirty="0" err="1" smtClean="0"/>
              <a:t>আকার</a:t>
            </a:r>
            <a:r>
              <a:rPr lang="en-US" dirty="0" smtClean="0"/>
              <a:t> </a:t>
            </a:r>
            <a:r>
              <a:rPr lang="en-US" dirty="0" err="1" smtClean="0"/>
              <a:t>ধারণ</a:t>
            </a:r>
            <a:r>
              <a:rPr lang="en-US" dirty="0" smtClean="0"/>
              <a:t> </a:t>
            </a:r>
            <a:r>
              <a:rPr lang="en-US" dirty="0" err="1" smtClean="0"/>
              <a:t>করে</a:t>
            </a:r>
            <a:r>
              <a:rPr lang="en-US" dirty="0" smtClean="0"/>
              <a:t>। </a:t>
            </a:r>
            <a:r>
              <a:rPr lang="en-US" dirty="0" err="1" smtClean="0"/>
              <a:t>কারণ</a:t>
            </a:r>
            <a:r>
              <a:rPr lang="en-US" dirty="0" smtClean="0"/>
              <a:t> </a:t>
            </a:r>
            <a:r>
              <a:rPr lang="en-US" dirty="0" err="1" smtClean="0"/>
              <a:t>পরস্পর</a:t>
            </a:r>
            <a:r>
              <a:rPr lang="en-US" dirty="0" smtClean="0"/>
              <a:t> </a:t>
            </a:r>
            <a:r>
              <a:rPr lang="en-US" dirty="0" err="1" smtClean="0"/>
              <a:t>শীতল</a:t>
            </a:r>
            <a:r>
              <a:rPr lang="en-US" dirty="0" smtClean="0"/>
              <a:t> </a:t>
            </a:r>
            <a:r>
              <a:rPr lang="en-US" dirty="0" err="1" smtClean="0"/>
              <a:t>সম্পর্ক</a:t>
            </a:r>
            <a:r>
              <a:rPr lang="en-US" dirty="0" smtClean="0"/>
              <a:t> </a:t>
            </a:r>
            <a:r>
              <a:rPr lang="en-US" dirty="0" err="1" smtClean="0"/>
              <a:t>থাকার</a:t>
            </a:r>
            <a:r>
              <a:rPr lang="en-US" dirty="0" smtClean="0"/>
              <a:t> </a:t>
            </a:r>
            <a:r>
              <a:rPr lang="en-US" dirty="0" err="1" smtClean="0"/>
              <a:t>কারনে</a:t>
            </a:r>
            <a:r>
              <a:rPr lang="en-US" dirty="0" smtClean="0"/>
              <a:t> </a:t>
            </a:r>
            <a:r>
              <a:rPr lang="en-US" dirty="0" err="1" smtClean="0"/>
              <a:t>একে</a:t>
            </a:r>
            <a:r>
              <a:rPr lang="en-US" dirty="0" smtClean="0"/>
              <a:t> </a:t>
            </a:r>
            <a:r>
              <a:rPr lang="en-US" dirty="0" err="1" smtClean="0"/>
              <a:t>অপরকে</a:t>
            </a:r>
            <a:r>
              <a:rPr lang="en-US" dirty="0" smtClean="0"/>
              <a:t> </a:t>
            </a:r>
            <a:r>
              <a:rPr lang="en-US" dirty="0" err="1" smtClean="0"/>
              <a:t>বুঝতে</a:t>
            </a:r>
            <a:r>
              <a:rPr lang="en-US" dirty="0" smtClean="0"/>
              <a:t> </a:t>
            </a:r>
            <a:r>
              <a:rPr lang="en-US" dirty="0" err="1" smtClean="0"/>
              <a:t>পারেনা</a:t>
            </a:r>
            <a:r>
              <a:rPr lang="en-US" dirty="0" smtClean="0"/>
              <a:t>। </a:t>
            </a:r>
          </a:p>
          <a:p>
            <a:pPr marL="0" indent="0">
              <a:buNone/>
            </a:pPr>
            <a:r>
              <a:rPr lang="en-US" dirty="0"/>
              <a:t> </a:t>
            </a:r>
            <a:r>
              <a:rPr lang="en-US" dirty="0" smtClean="0"/>
              <a:t>         </a:t>
            </a:r>
            <a:r>
              <a:rPr lang="en-US" dirty="0" err="1" smtClean="0"/>
              <a:t>বর্তমান</a:t>
            </a:r>
            <a:r>
              <a:rPr lang="en-US" dirty="0" smtClean="0"/>
              <a:t> </a:t>
            </a:r>
            <a:r>
              <a:rPr lang="en-US" dirty="0" err="1" smtClean="0"/>
              <a:t>যুগ</a:t>
            </a:r>
            <a:r>
              <a:rPr lang="en-US" dirty="0" smtClean="0"/>
              <a:t> </a:t>
            </a:r>
            <a:r>
              <a:rPr lang="en-US" dirty="0" err="1" smtClean="0"/>
              <a:t>অত্যন্ত</a:t>
            </a:r>
            <a:r>
              <a:rPr lang="en-US" dirty="0" smtClean="0"/>
              <a:t> </a:t>
            </a:r>
            <a:r>
              <a:rPr lang="en-US" dirty="0" err="1" smtClean="0"/>
              <a:t>যান্ত্রিক</a:t>
            </a:r>
            <a:r>
              <a:rPr lang="en-US" dirty="0" smtClean="0"/>
              <a:t> । </a:t>
            </a:r>
            <a:r>
              <a:rPr lang="en-US" dirty="0" err="1" smtClean="0"/>
              <a:t>এখানে</a:t>
            </a:r>
            <a:r>
              <a:rPr lang="en-US" dirty="0" smtClean="0"/>
              <a:t> </a:t>
            </a:r>
            <a:r>
              <a:rPr lang="en-US" dirty="0" err="1" smtClean="0"/>
              <a:t>মানুষ</a:t>
            </a:r>
            <a:r>
              <a:rPr lang="en-US" dirty="0" smtClean="0"/>
              <a:t> </a:t>
            </a:r>
            <a:r>
              <a:rPr lang="en-US" dirty="0" err="1" smtClean="0"/>
              <a:t>নিজেকে</a:t>
            </a:r>
            <a:r>
              <a:rPr lang="en-US" dirty="0" smtClean="0"/>
              <a:t> </a:t>
            </a:r>
            <a:r>
              <a:rPr lang="en-US" dirty="0" err="1" smtClean="0"/>
              <a:t>নিয়ে</a:t>
            </a:r>
            <a:r>
              <a:rPr lang="en-US" dirty="0" smtClean="0"/>
              <a:t> </a:t>
            </a:r>
            <a:r>
              <a:rPr lang="en-US" dirty="0" err="1" smtClean="0"/>
              <a:t>এতই</a:t>
            </a:r>
            <a:r>
              <a:rPr lang="en-US" dirty="0" smtClean="0"/>
              <a:t> </a:t>
            </a:r>
            <a:r>
              <a:rPr lang="en-US" dirty="0" err="1" smtClean="0"/>
              <a:t>ব্যাস্ত</a:t>
            </a:r>
            <a:r>
              <a:rPr lang="en-US" dirty="0" smtClean="0"/>
              <a:t> </a:t>
            </a:r>
            <a:r>
              <a:rPr lang="en-US" dirty="0" err="1" smtClean="0"/>
              <a:t>থাকে</a:t>
            </a:r>
            <a:r>
              <a:rPr lang="en-US" dirty="0" smtClean="0"/>
              <a:t> </a:t>
            </a:r>
            <a:r>
              <a:rPr lang="en-US" dirty="0" err="1" smtClean="0"/>
              <a:t>যে</a:t>
            </a:r>
            <a:r>
              <a:rPr lang="en-US" dirty="0" smtClean="0"/>
              <a:t>, </a:t>
            </a:r>
            <a:r>
              <a:rPr lang="en-US" dirty="0" err="1" smtClean="0"/>
              <a:t>প্রতিবেশী</a:t>
            </a:r>
            <a:r>
              <a:rPr lang="en-US" dirty="0" smtClean="0"/>
              <a:t> </a:t>
            </a:r>
            <a:r>
              <a:rPr lang="en-US" dirty="0" err="1" smtClean="0"/>
              <a:t>দূরে</a:t>
            </a:r>
            <a:r>
              <a:rPr lang="en-US" dirty="0" smtClean="0"/>
              <a:t> </a:t>
            </a:r>
            <a:r>
              <a:rPr lang="en-US" dirty="0" err="1" smtClean="0"/>
              <a:t>থাকে</a:t>
            </a:r>
            <a:r>
              <a:rPr lang="en-US" dirty="0" smtClean="0"/>
              <a:t> </a:t>
            </a:r>
            <a:r>
              <a:rPr lang="en-US" dirty="0" err="1" smtClean="0"/>
              <a:t>নিকট</a:t>
            </a:r>
            <a:r>
              <a:rPr lang="en-US" dirty="0" smtClean="0"/>
              <a:t> </a:t>
            </a:r>
            <a:r>
              <a:rPr lang="en-US" dirty="0" err="1" smtClean="0"/>
              <a:t>আত্মীয়স্বজনের</a:t>
            </a:r>
            <a:r>
              <a:rPr lang="en-US" dirty="0" smtClean="0"/>
              <a:t> </a:t>
            </a:r>
            <a:r>
              <a:rPr lang="en-US" dirty="0" err="1" smtClean="0"/>
              <a:t>কথা</a:t>
            </a:r>
            <a:r>
              <a:rPr lang="en-US" dirty="0" smtClean="0"/>
              <a:t> </a:t>
            </a:r>
            <a:r>
              <a:rPr lang="en-US" dirty="0" err="1" smtClean="0"/>
              <a:t>চিন্তা</a:t>
            </a:r>
            <a:r>
              <a:rPr lang="en-US" dirty="0" smtClean="0"/>
              <a:t> </a:t>
            </a:r>
            <a:r>
              <a:rPr lang="en-US" dirty="0" err="1" smtClean="0"/>
              <a:t>করার</a:t>
            </a:r>
            <a:r>
              <a:rPr lang="en-US" dirty="0" smtClean="0"/>
              <a:t> </a:t>
            </a:r>
            <a:r>
              <a:rPr lang="en-US" dirty="0" err="1" smtClean="0"/>
              <a:t>সুযোগ</a:t>
            </a:r>
            <a:r>
              <a:rPr lang="en-US" dirty="0" smtClean="0"/>
              <a:t> </a:t>
            </a:r>
            <a:r>
              <a:rPr lang="en-US" dirty="0" err="1" smtClean="0"/>
              <a:t>পায়</a:t>
            </a:r>
            <a:r>
              <a:rPr lang="en-US" dirty="0" smtClean="0"/>
              <a:t> </a:t>
            </a:r>
            <a:r>
              <a:rPr lang="en-US" dirty="0" err="1" smtClean="0"/>
              <a:t>না</a:t>
            </a:r>
            <a:r>
              <a:rPr lang="en-US" dirty="0" smtClean="0"/>
              <a:t>। ২০ </a:t>
            </a:r>
            <a:r>
              <a:rPr lang="en-US" dirty="0" err="1" smtClean="0"/>
              <a:t>বছর</a:t>
            </a:r>
            <a:r>
              <a:rPr lang="en-US" dirty="0" smtClean="0"/>
              <a:t> </a:t>
            </a:r>
            <a:r>
              <a:rPr lang="en-US" dirty="0" err="1" smtClean="0"/>
              <a:t>আগেও</a:t>
            </a:r>
            <a:r>
              <a:rPr lang="en-US" dirty="0" smtClean="0"/>
              <a:t> </a:t>
            </a:r>
            <a:r>
              <a:rPr lang="en-US" dirty="0" err="1" smtClean="0"/>
              <a:t>মা-বাবার</a:t>
            </a:r>
            <a:r>
              <a:rPr lang="en-US" dirty="0" smtClean="0"/>
              <a:t> </a:t>
            </a:r>
            <a:r>
              <a:rPr lang="en-US" dirty="0" err="1" smtClean="0"/>
              <a:t>সাথে</a:t>
            </a:r>
            <a:r>
              <a:rPr lang="en-US" dirty="0" smtClean="0"/>
              <a:t> </a:t>
            </a:r>
            <a:r>
              <a:rPr lang="en-US" dirty="0" err="1" smtClean="0"/>
              <a:t>সন্তানের</a:t>
            </a:r>
            <a:r>
              <a:rPr lang="en-US" dirty="0" smtClean="0"/>
              <a:t> </a:t>
            </a:r>
            <a:r>
              <a:rPr lang="en-US" dirty="0" err="1" smtClean="0"/>
              <a:t>সম্পর্ক</a:t>
            </a:r>
            <a:r>
              <a:rPr lang="en-US" dirty="0" smtClean="0"/>
              <a:t> </a:t>
            </a:r>
            <a:r>
              <a:rPr lang="en-US" dirty="0" err="1" smtClean="0"/>
              <a:t>এতটা</a:t>
            </a:r>
            <a:r>
              <a:rPr lang="en-US" dirty="0" smtClean="0"/>
              <a:t> </a:t>
            </a:r>
            <a:r>
              <a:rPr lang="en-US" dirty="0" err="1" smtClean="0"/>
              <a:t>দূরের</a:t>
            </a:r>
            <a:r>
              <a:rPr lang="en-US" dirty="0" smtClean="0"/>
              <a:t> </a:t>
            </a:r>
            <a:r>
              <a:rPr lang="en-US" dirty="0" err="1" smtClean="0"/>
              <a:t>ছিল</a:t>
            </a:r>
            <a:r>
              <a:rPr lang="en-US" dirty="0" smtClean="0"/>
              <a:t> </a:t>
            </a:r>
            <a:r>
              <a:rPr lang="en-US" dirty="0" err="1" smtClean="0"/>
              <a:t>তাই</a:t>
            </a:r>
            <a:r>
              <a:rPr lang="en-US" dirty="0" smtClean="0"/>
              <a:t> </a:t>
            </a:r>
            <a:r>
              <a:rPr lang="en-US" dirty="0" err="1" smtClean="0"/>
              <a:t>বিশেষজ্ঞ</a:t>
            </a:r>
            <a:r>
              <a:rPr lang="en-US" dirty="0" smtClean="0"/>
              <a:t> “ </a:t>
            </a:r>
            <a:r>
              <a:rPr lang="en-US" dirty="0" err="1" smtClean="0"/>
              <a:t>CONGER”বয়ঃসন্ধিক্ষণ</a:t>
            </a:r>
            <a:r>
              <a:rPr lang="en-US" dirty="0" smtClean="0"/>
              <a:t> </a:t>
            </a:r>
            <a:r>
              <a:rPr lang="en-US" dirty="0" err="1" smtClean="0"/>
              <a:t>বয়সের</a:t>
            </a:r>
            <a:r>
              <a:rPr lang="en-US" dirty="0" smtClean="0"/>
              <a:t> </a:t>
            </a:r>
            <a:r>
              <a:rPr lang="en-US" dirty="0" err="1" smtClean="0"/>
              <a:t>ছেলে-মেয়ে</a:t>
            </a:r>
            <a:r>
              <a:rPr lang="en-US" dirty="0" smtClean="0"/>
              <a:t> ও </a:t>
            </a:r>
            <a:r>
              <a:rPr lang="en-US" dirty="0" err="1" smtClean="0"/>
              <a:t>মা-বাবার</a:t>
            </a:r>
            <a:r>
              <a:rPr lang="en-US" dirty="0" smtClean="0"/>
              <a:t> </a:t>
            </a:r>
            <a:r>
              <a:rPr lang="en-US" dirty="0" err="1" smtClean="0"/>
              <a:t>সম্পর্কের</a:t>
            </a:r>
            <a:r>
              <a:rPr lang="en-US" dirty="0" smtClean="0"/>
              <a:t> </a:t>
            </a:r>
            <a:r>
              <a:rPr lang="en-US" dirty="0" err="1" smtClean="0"/>
              <a:t>ধরনের</a:t>
            </a:r>
            <a:r>
              <a:rPr lang="en-US" dirty="0" smtClean="0"/>
              <a:t> </a:t>
            </a:r>
            <a:r>
              <a:rPr lang="en-US" dirty="0" err="1" smtClean="0"/>
              <a:t>মধ্যে</a:t>
            </a:r>
            <a:r>
              <a:rPr lang="en-US" dirty="0" smtClean="0"/>
              <a:t> </a:t>
            </a:r>
            <a:r>
              <a:rPr lang="en-US" dirty="0" err="1" smtClean="0"/>
              <a:t>বিশেষ</a:t>
            </a:r>
            <a:r>
              <a:rPr lang="en-US" dirty="0" smtClean="0"/>
              <a:t> </a:t>
            </a:r>
            <a:r>
              <a:rPr lang="en-US" dirty="0" err="1" smtClean="0"/>
              <a:t>পরিবর্তন</a:t>
            </a:r>
            <a:r>
              <a:rPr lang="en-US" dirty="0" smtClean="0"/>
              <a:t> </a:t>
            </a:r>
            <a:r>
              <a:rPr lang="en-US" dirty="0" err="1" smtClean="0"/>
              <a:t>লক্ষ্য</a:t>
            </a:r>
            <a:r>
              <a:rPr lang="en-US" dirty="0" smtClean="0"/>
              <a:t> </a:t>
            </a:r>
            <a:r>
              <a:rPr lang="en-US" dirty="0" err="1" smtClean="0"/>
              <a:t>করেন</a:t>
            </a:r>
            <a:r>
              <a:rPr lang="en-US" dirty="0" smtClean="0"/>
              <a:t>। </a:t>
            </a:r>
            <a:r>
              <a:rPr lang="en-US" dirty="0" err="1" smtClean="0"/>
              <a:t>তার</a:t>
            </a:r>
            <a:r>
              <a:rPr lang="en-US" dirty="0" smtClean="0"/>
              <a:t> </a:t>
            </a:r>
            <a:r>
              <a:rPr lang="en-US" dirty="0" err="1" smtClean="0"/>
              <a:t>মতে</a:t>
            </a:r>
            <a:r>
              <a:rPr lang="en-US" dirty="0" smtClean="0"/>
              <a:t> </a:t>
            </a:r>
            <a:r>
              <a:rPr lang="en-US" dirty="0" err="1" smtClean="0"/>
              <a:t>সব</a:t>
            </a:r>
            <a:r>
              <a:rPr lang="en-US" dirty="0" smtClean="0"/>
              <a:t> </a:t>
            </a:r>
            <a:r>
              <a:rPr lang="en-US" dirty="0" err="1" smtClean="0"/>
              <a:t>সম্পর্কের</a:t>
            </a:r>
            <a:r>
              <a:rPr lang="en-US" dirty="0" smtClean="0"/>
              <a:t> </a:t>
            </a:r>
            <a:r>
              <a:rPr lang="en-US" dirty="0" err="1" smtClean="0"/>
              <a:t>উন্নতি</a:t>
            </a:r>
            <a:r>
              <a:rPr lang="en-US" dirty="0" smtClean="0"/>
              <a:t> ,</a:t>
            </a:r>
            <a:r>
              <a:rPr lang="en-US" dirty="0" err="1" smtClean="0"/>
              <a:t>অবনতি</a:t>
            </a:r>
            <a:r>
              <a:rPr lang="en-US" dirty="0" smtClean="0"/>
              <a:t> </a:t>
            </a:r>
            <a:r>
              <a:rPr lang="en-US" dirty="0" err="1" smtClean="0"/>
              <a:t>নির্ভর</a:t>
            </a:r>
            <a:r>
              <a:rPr lang="en-US" dirty="0" smtClean="0"/>
              <a:t> </a:t>
            </a:r>
            <a:r>
              <a:rPr lang="en-US" dirty="0" err="1" smtClean="0"/>
              <a:t>করে</a:t>
            </a:r>
            <a:r>
              <a:rPr lang="en-US" dirty="0" smtClean="0"/>
              <a:t> </a:t>
            </a:r>
            <a:r>
              <a:rPr lang="en-US" dirty="0" err="1" smtClean="0"/>
              <a:t>সামাজিক</a:t>
            </a:r>
            <a:r>
              <a:rPr lang="en-US" dirty="0" smtClean="0"/>
              <a:t> </a:t>
            </a:r>
            <a:r>
              <a:rPr lang="en-US" dirty="0" err="1" smtClean="0"/>
              <a:t>পরিবর্তনের</a:t>
            </a:r>
            <a:r>
              <a:rPr lang="en-US" dirty="0" smtClean="0"/>
              <a:t> </a:t>
            </a:r>
            <a:r>
              <a:rPr lang="en-US" dirty="0" err="1" smtClean="0"/>
              <a:t>উপর</a:t>
            </a:r>
            <a:r>
              <a:rPr lang="en-US" dirty="0" smtClean="0"/>
              <a:t> । </a:t>
            </a:r>
            <a:r>
              <a:rPr lang="en-US" dirty="0" err="1" smtClean="0"/>
              <a:t>এছাড়াও</a:t>
            </a:r>
            <a:r>
              <a:rPr lang="en-US" dirty="0" smtClean="0"/>
              <a:t> </a:t>
            </a:r>
            <a:r>
              <a:rPr lang="en-US" dirty="0" err="1" smtClean="0"/>
              <a:t>দেখা</a:t>
            </a:r>
            <a:r>
              <a:rPr lang="en-US" dirty="0" smtClean="0"/>
              <a:t> </a:t>
            </a:r>
            <a:r>
              <a:rPr lang="en-US" dirty="0" err="1" smtClean="0"/>
              <a:t>গেছে</a:t>
            </a:r>
            <a:r>
              <a:rPr lang="en-US" dirty="0" smtClean="0"/>
              <a:t> </a:t>
            </a:r>
            <a:r>
              <a:rPr lang="en-US" dirty="0" err="1" smtClean="0"/>
              <a:t>যে</a:t>
            </a:r>
            <a:r>
              <a:rPr lang="en-US" dirty="0" smtClean="0"/>
              <a:t> </a:t>
            </a:r>
            <a:r>
              <a:rPr lang="en-US" dirty="0" err="1" smtClean="0"/>
              <a:t>রক্ষণশীল</a:t>
            </a:r>
            <a:r>
              <a:rPr lang="en-US" dirty="0" smtClean="0"/>
              <a:t> </a:t>
            </a:r>
            <a:r>
              <a:rPr lang="en-US" dirty="0" err="1" smtClean="0"/>
              <a:t>পরিবারেও</a:t>
            </a:r>
            <a:r>
              <a:rPr lang="en-US" dirty="0" smtClean="0"/>
              <a:t> </a:t>
            </a:r>
            <a:r>
              <a:rPr lang="en-US" dirty="0" err="1" smtClean="0"/>
              <a:t>পিতামাতার</a:t>
            </a:r>
            <a:r>
              <a:rPr lang="en-US" dirty="0" smtClean="0"/>
              <a:t> </a:t>
            </a:r>
            <a:r>
              <a:rPr lang="en-US" dirty="0" err="1" smtClean="0"/>
              <a:t>সঙ্গে</a:t>
            </a:r>
            <a:r>
              <a:rPr lang="en-US" dirty="0" smtClean="0"/>
              <a:t> </a:t>
            </a:r>
            <a:r>
              <a:rPr lang="en-US" dirty="0" err="1" smtClean="0"/>
              <a:t>সন্তানদের</a:t>
            </a:r>
            <a:r>
              <a:rPr lang="en-US" dirty="0" smtClean="0"/>
              <a:t> </a:t>
            </a:r>
            <a:r>
              <a:rPr lang="en-US" dirty="0" err="1" smtClean="0"/>
              <a:t>দ্বন্দ্বের</a:t>
            </a:r>
            <a:r>
              <a:rPr lang="en-US" dirty="0" smtClean="0"/>
              <a:t> </a:t>
            </a:r>
            <a:r>
              <a:rPr lang="en-US" dirty="0" err="1" smtClean="0"/>
              <a:t>মাত্রা</a:t>
            </a:r>
            <a:r>
              <a:rPr lang="en-US" dirty="0" smtClean="0"/>
              <a:t> </a:t>
            </a:r>
            <a:r>
              <a:rPr lang="en-US" dirty="0" err="1" smtClean="0"/>
              <a:t>বেশী</a:t>
            </a:r>
            <a:r>
              <a:rPr lang="en-US" dirty="0" smtClean="0"/>
              <a:t> ।</a:t>
            </a:r>
          </a:p>
          <a:p>
            <a:pPr marL="0" indent="0">
              <a:buNone/>
            </a:pPr>
            <a:r>
              <a:rPr lang="en-US" dirty="0"/>
              <a:t> </a:t>
            </a:r>
            <a:r>
              <a:rPr lang="en-US" dirty="0" smtClean="0"/>
              <a:t>          </a:t>
            </a:r>
            <a:r>
              <a:rPr lang="en-US" dirty="0" err="1" smtClean="0"/>
              <a:t>মনোবিজ্ঞানী</a:t>
            </a:r>
            <a:r>
              <a:rPr lang="en-US" dirty="0" smtClean="0"/>
              <a:t> ERIKSON </a:t>
            </a:r>
            <a:r>
              <a:rPr lang="en-US" dirty="0" err="1" smtClean="0"/>
              <a:t>এর</a:t>
            </a:r>
            <a:r>
              <a:rPr lang="en-US" dirty="0" smtClean="0"/>
              <a:t> </a:t>
            </a:r>
            <a:r>
              <a:rPr lang="en-US" dirty="0" err="1" smtClean="0"/>
              <a:t>মতে</a:t>
            </a:r>
            <a:r>
              <a:rPr lang="en-US" dirty="0" smtClean="0"/>
              <a:t> </a:t>
            </a:r>
            <a:r>
              <a:rPr lang="en-US" dirty="0" err="1" smtClean="0"/>
              <a:t>মা-বাবাও</a:t>
            </a:r>
            <a:r>
              <a:rPr lang="en-US" dirty="0" smtClean="0"/>
              <a:t> </a:t>
            </a:r>
            <a:r>
              <a:rPr lang="en-US" dirty="0" err="1" smtClean="0"/>
              <a:t>শিশুদের</a:t>
            </a:r>
            <a:r>
              <a:rPr lang="en-SG" dirty="0"/>
              <a:t> </a:t>
            </a:r>
            <a:r>
              <a:rPr lang="en-US" dirty="0" err="1" smtClean="0"/>
              <a:t>মধ্যে</a:t>
            </a:r>
            <a:r>
              <a:rPr lang="en-US" dirty="0"/>
              <a:t> </a:t>
            </a:r>
            <a:r>
              <a:rPr lang="en-US" dirty="0" err="1" smtClean="0"/>
              <a:t>পারস্পারিক</a:t>
            </a:r>
            <a:r>
              <a:rPr lang="en-US" dirty="0" smtClean="0"/>
              <a:t> </a:t>
            </a:r>
            <a:r>
              <a:rPr lang="en-US" dirty="0" err="1" smtClean="0"/>
              <a:t>সম্পর্কই</a:t>
            </a:r>
            <a:r>
              <a:rPr lang="en-US" dirty="0" smtClean="0"/>
              <a:t> </a:t>
            </a:r>
            <a:r>
              <a:rPr lang="en-US" dirty="0" err="1" smtClean="0"/>
              <a:t>তাদের</a:t>
            </a:r>
            <a:r>
              <a:rPr lang="en-US" dirty="0" smtClean="0"/>
              <a:t> </a:t>
            </a:r>
            <a:r>
              <a:rPr lang="en-US" dirty="0" err="1" smtClean="0"/>
              <a:t>ভবিষ্যতে</a:t>
            </a:r>
            <a:r>
              <a:rPr lang="en-US" dirty="0" smtClean="0"/>
              <a:t> </a:t>
            </a:r>
            <a:r>
              <a:rPr lang="en-US" dirty="0" err="1" smtClean="0"/>
              <a:t>স্বাব</a:t>
            </a:r>
            <a:r>
              <a:rPr lang="bn-IN" dirty="0" smtClean="0"/>
              <a:t>লম্বী হতে সাহায্য করে।মাতা-পিতার সঙ্গে সম্পর্ক ভালো না থাকলে তারা তাদের সন্তানদের স্বাবলম্বী হতে বাঁধার সম্মুখীন হন। ফলে বয়ঃসন্ধিক্ষন বয়সের এই পর্যায়ে এসে স্বাবলম্বীতা নিয়ে পিতা পুত্রের মধ্যে দ্বন্দ্বের সৃষ্টি হয়।  </a:t>
            </a:r>
            <a:r>
              <a:rPr lang="en-US" dirty="0" smtClean="0"/>
              <a:t> </a:t>
            </a:r>
            <a:endParaRPr lang="en-SG" dirty="0"/>
          </a:p>
        </p:txBody>
      </p:sp>
    </p:spTree>
    <p:extLst>
      <p:ext uri="{BB962C8B-B14F-4D97-AF65-F5344CB8AC3E}">
        <p14:creationId xmlns:p14="http://schemas.microsoft.com/office/powerpoint/2010/main" val="410368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bn-IN" dirty="0" smtClean="0"/>
              <a:t>৪/ অতিরিক্ত আদর ও শাসনঃ- অতিরিক্ত আদর করে সন্তানদের প্রতিটি কাজ করে দেয়া সন্তান যেমন পছন্দ করে না তেমনি অতিরিক্ত শাসনও পছন্দ করে না পিতা-মাতা মনে করেন তাদের সন্তানরা কিছুই বোঝে না। তারা কোন কিছু করতে পারে না আর করলেও সেটা ভাল হবে না বা কাজ করতে গেলে সন্তানদের কষ্ট হবে পিতা-মাতার এই ধরনের মনোভাবে সন্তান এই বয়ঃসন্ধিক্ষন বয়সে মেনে নিতে পারেনা। আবার যে সন্তান যে বড় হয়েছে, ভাল মন্দ বুঝতে শিখেছে এটা মা-বাবা বুঝতে চায়না কিংবা মানতে চায়না। যার ফলে সন্তান ও মাতা-পিতার মধ্যে দ্বন্দ্ব দেখা দেয়।সন্তান বিদ্রোহী হয়ে উঠে এবং পিতা-পুত্রের দ্বন্দ্বের সুত্রপাত ঘটে। </a:t>
            </a:r>
          </a:p>
          <a:p>
            <a:pPr marL="0" indent="0">
              <a:buNone/>
            </a:pPr>
            <a:r>
              <a:rPr lang="bn-IN" dirty="0" smtClean="0"/>
              <a:t>৫/ এক নায়কতন্ত্রঃ- একনায়কতন্ত্রের মনোভাবের জন্য অনেক সময় পিতা-পুত্রের মধ্যে দ্বন্দ্বের সৃষ্টি করে।যেমন বাবার ইচ্ছা ছেলে ইঞ্জিনিয়ার হবে,মার ইচ্ছা ডাক্তার হবে। ফলে সন্তান বুঝতে পারে না যে, সে কোনটা গ্রহন করবে বা কোনটা বর্জন করবে।ফলে সে একটা দোদুল্যমান অবস্থার মধ্যে পড়ে এবং পিতা-মাতার সঙ্গে পুত্রের মতানৈক্য ঘটে।  </a:t>
            </a:r>
            <a:endParaRPr lang="en-SG" dirty="0"/>
          </a:p>
        </p:txBody>
      </p:sp>
    </p:spTree>
    <p:extLst>
      <p:ext uri="{BB962C8B-B14F-4D97-AF65-F5344CB8AC3E}">
        <p14:creationId xmlns:p14="http://schemas.microsoft.com/office/powerpoint/2010/main" val="10017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৬/ সন্তানদের মতামতকে প্রাধান্য না দেয়াঃ-মাতা-পিতা অনেক কাজে সন্তানের মতামত না নিয়েই কোন সিদ্ধান্ত তাদের উপর চাপিয়ে দেন। এই কাজ তারা ঠিকমত সম্পাদন করতে পারবে কিনা বা তার ইচ্ছা আছে কিনা সেটা তারা একবারও ভেবে দেখেন না। ক্রমাগত সন্তানদের উপর এরূপ চাপ সৃষ্টি করতে থাকেন তারা বিদ্রোহী হয়ে উঠে।পরবরতীতে আগে মাতা-পিতার সাথে এনিয়ে সন্তানের মধ্যে দ্বন্দ্ব দেখা দেয়।</a:t>
            </a:r>
          </a:p>
          <a:p>
            <a:pPr marL="0" indent="0">
              <a:buNone/>
            </a:pPr>
            <a:r>
              <a:rPr lang="bn-IN" dirty="0" smtClean="0"/>
              <a:t>৭/</a:t>
            </a:r>
            <a:r>
              <a:rPr lang="en-US" dirty="0" smtClean="0"/>
              <a:t> Generation gap:- </a:t>
            </a:r>
            <a:r>
              <a:rPr lang="en-US" dirty="0" err="1" smtClean="0"/>
              <a:t>বর্তমান</a:t>
            </a:r>
            <a:r>
              <a:rPr lang="en-US" dirty="0" smtClean="0"/>
              <a:t> </a:t>
            </a:r>
            <a:r>
              <a:rPr lang="en-US" dirty="0" err="1" smtClean="0"/>
              <a:t>যুগের</a:t>
            </a:r>
            <a:r>
              <a:rPr lang="en-US" dirty="0" smtClean="0"/>
              <a:t> </a:t>
            </a:r>
            <a:r>
              <a:rPr lang="en-US" dirty="0" err="1" smtClean="0"/>
              <a:t>মা-বাবার</a:t>
            </a:r>
            <a:r>
              <a:rPr lang="en-US" dirty="0" smtClean="0"/>
              <a:t> </a:t>
            </a:r>
            <a:r>
              <a:rPr lang="en-US" dirty="0" err="1" smtClean="0"/>
              <a:t>প্রতিকৃতি</a:t>
            </a:r>
            <a:r>
              <a:rPr lang="en-US" dirty="0" smtClean="0"/>
              <a:t> ,</a:t>
            </a:r>
            <a:r>
              <a:rPr lang="en-US" dirty="0" err="1" smtClean="0"/>
              <a:t>নক্সা</a:t>
            </a:r>
            <a:r>
              <a:rPr lang="en-US" dirty="0" smtClean="0"/>
              <a:t> </a:t>
            </a:r>
            <a:r>
              <a:rPr lang="en-US" dirty="0" err="1" smtClean="0"/>
              <a:t>বা</a:t>
            </a:r>
            <a:r>
              <a:rPr lang="en-US" dirty="0" smtClean="0"/>
              <a:t> </a:t>
            </a:r>
            <a:r>
              <a:rPr lang="en-US" dirty="0" err="1" smtClean="0"/>
              <a:t>মডেল</a:t>
            </a:r>
            <a:r>
              <a:rPr lang="en-US" dirty="0" smtClean="0"/>
              <a:t> </a:t>
            </a:r>
            <a:r>
              <a:rPr lang="en-US" dirty="0" err="1" smtClean="0"/>
              <a:t>সম্পর্কে</a:t>
            </a:r>
            <a:r>
              <a:rPr lang="en-US" dirty="0" smtClean="0"/>
              <a:t> </a:t>
            </a:r>
            <a:r>
              <a:rPr lang="en-US" dirty="0" err="1" smtClean="0"/>
              <a:t>গবেষকদের</a:t>
            </a:r>
            <a:r>
              <a:rPr lang="en-US" dirty="0" smtClean="0"/>
              <a:t> </a:t>
            </a:r>
            <a:r>
              <a:rPr lang="en-US" dirty="0" err="1" smtClean="0"/>
              <a:t>যথেষ্ট</a:t>
            </a:r>
            <a:r>
              <a:rPr lang="en-US" dirty="0" smtClean="0"/>
              <a:t> </a:t>
            </a:r>
            <a:r>
              <a:rPr lang="en-US" dirty="0" err="1" smtClean="0"/>
              <a:t>উদ্বেগ</a:t>
            </a:r>
            <a:r>
              <a:rPr lang="en-US" dirty="0" smtClean="0"/>
              <a:t> </a:t>
            </a:r>
            <a:r>
              <a:rPr lang="en-US" dirty="0" err="1" smtClean="0"/>
              <a:t>থাকলেও</a:t>
            </a:r>
            <a:r>
              <a:rPr lang="en-US" dirty="0" smtClean="0"/>
              <a:t> </a:t>
            </a:r>
            <a:r>
              <a:rPr lang="en-US" dirty="0" err="1" smtClean="0"/>
              <a:t>মা-বাবাই</a:t>
            </a:r>
            <a:r>
              <a:rPr lang="en-US" dirty="0" smtClean="0"/>
              <a:t> </a:t>
            </a:r>
            <a:r>
              <a:rPr lang="en-US" dirty="0" err="1" smtClean="0"/>
              <a:t>যে</a:t>
            </a:r>
            <a:r>
              <a:rPr lang="en-US" dirty="0" smtClean="0"/>
              <a:t> </a:t>
            </a:r>
            <a:r>
              <a:rPr lang="en-US" dirty="0" err="1" smtClean="0"/>
              <a:t>বয়ঃসন্ধিক্ষন</a:t>
            </a:r>
            <a:r>
              <a:rPr lang="en-US" dirty="0" smtClean="0"/>
              <a:t> </a:t>
            </a:r>
            <a:r>
              <a:rPr lang="en-US" dirty="0" err="1" smtClean="0"/>
              <a:t>কিশোর-কিশোরীদের</a:t>
            </a:r>
            <a:r>
              <a:rPr lang="en-US" dirty="0" smtClean="0"/>
              <a:t> </a:t>
            </a:r>
            <a:r>
              <a:rPr lang="en-US" dirty="0" err="1" smtClean="0"/>
              <a:t>প্রাণশক্তিমূলক</a:t>
            </a:r>
            <a:r>
              <a:rPr lang="en-US" dirty="0" smtClean="0"/>
              <a:t> </a:t>
            </a:r>
            <a:r>
              <a:rPr lang="en-US" dirty="0" err="1" smtClean="0"/>
              <a:t>উৎস</a:t>
            </a:r>
            <a:r>
              <a:rPr lang="en-US" dirty="0" smtClean="0"/>
              <a:t> </a:t>
            </a:r>
            <a:r>
              <a:rPr lang="en-US" dirty="0" err="1" smtClean="0"/>
              <a:t>এই</a:t>
            </a:r>
            <a:r>
              <a:rPr lang="en-US" dirty="0" smtClean="0"/>
              <a:t> </a:t>
            </a:r>
            <a:r>
              <a:rPr lang="en-US" dirty="0" err="1" smtClean="0"/>
              <a:t>সম্পর্কে</a:t>
            </a:r>
            <a:r>
              <a:rPr lang="en-US" dirty="0" smtClean="0"/>
              <a:t> </a:t>
            </a:r>
            <a:r>
              <a:rPr lang="en-US" dirty="0" err="1" smtClean="0"/>
              <a:t>আজ</a:t>
            </a:r>
            <a:r>
              <a:rPr lang="en-US" dirty="0" smtClean="0"/>
              <a:t> </a:t>
            </a:r>
            <a:r>
              <a:rPr lang="en-US" dirty="0" err="1" smtClean="0"/>
              <a:t>আর</a:t>
            </a:r>
            <a:r>
              <a:rPr lang="en-US" dirty="0" smtClean="0"/>
              <a:t> </a:t>
            </a:r>
            <a:r>
              <a:rPr lang="en-US" dirty="0" err="1" smtClean="0"/>
              <a:t>কারো</a:t>
            </a:r>
            <a:r>
              <a:rPr lang="en-US" dirty="0" smtClean="0"/>
              <a:t> </a:t>
            </a:r>
            <a:r>
              <a:rPr lang="en-US" dirty="0" err="1" smtClean="0"/>
              <a:t>দ্বিমত</a:t>
            </a:r>
            <a:r>
              <a:rPr lang="en-US" dirty="0" smtClean="0"/>
              <a:t> </a:t>
            </a:r>
            <a:r>
              <a:rPr lang="en-US" dirty="0" err="1" smtClean="0"/>
              <a:t>নেই</a:t>
            </a:r>
            <a:r>
              <a:rPr lang="en-US" dirty="0" smtClean="0"/>
              <a:t>। </a:t>
            </a:r>
            <a:r>
              <a:rPr lang="en-US" dirty="0" err="1" smtClean="0"/>
              <a:t>সমাজে</a:t>
            </a:r>
            <a:r>
              <a:rPr lang="en-US" dirty="0" smtClean="0"/>
              <a:t> </a:t>
            </a:r>
            <a:r>
              <a:rPr lang="en-US" dirty="0" err="1" smtClean="0"/>
              <a:t>যে</a:t>
            </a:r>
            <a:r>
              <a:rPr lang="en-US" dirty="0" smtClean="0"/>
              <a:t> </a:t>
            </a:r>
            <a:r>
              <a:rPr lang="en-US" dirty="0" err="1" smtClean="0"/>
              <a:t>সব</a:t>
            </a:r>
            <a:r>
              <a:rPr lang="en-US" dirty="0" smtClean="0"/>
              <a:t> </a:t>
            </a:r>
            <a:r>
              <a:rPr lang="en-US" dirty="0" err="1" smtClean="0"/>
              <a:t>রীতি-নীতি</a:t>
            </a:r>
            <a:r>
              <a:rPr lang="en-US" dirty="0" smtClean="0"/>
              <a:t> </a:t>
            </a:r>
            <a:r>
              <a:rPr lang="en-US" dirty="0" err="1" smtClean="0"/>
              <a:t>আচরণকে</a:t>
            </a:r>
            <a:r>
              <a:rPr lang="en-US" dirty="0" smtClean="0"/>
              <a:t> </a:t>
            </a:r>
            <a:r>
              <a:rPr lang="en-US" dirty="0" err="1" smtClean="0"/>
              <a:t>আকড়ে</a:t>
            </a:r>
            <a:r>
              <a:rPr lang="en-US" dirty="0" smtClean="0"/>
              <a:t> </a:t>
            </a:r>
            <a:r>
              <a:rPr lang="en-US" dirty="0" err="1" smtClean="0"/>
              <a:t>ধরে</a:t>
            </a:r>
            <a:r>
              <a:rPr lang="en-US" dirty="0" smtClean="0"/>
              <a:t> </a:t>
            </a:r>
            <a:r>
              <a:rPr lang="en-US" dirty="0" err="1" smtClean="0"/>
              <a:t>রাখা</a:t>
            </a:r>
            <a:r>
              <a:rPr lang="en-US" dirty="0" smtClean="0"/>
              <a:t> </a:t>
            </a:r>
            <a:r>
              <a:rPr lang="en-US" dirty="0" err="1" smtClean="0"/>
              <a:t>হয়</a:t>
            </a:r>
            <a:r>
              <a:rPr lang="en-US" dirty="0" smtClean="0"/>
              <a:t> </a:t>
            </a:r>
            <a:r>
              <a:rPr lang="en-US" dirty="0" err="1" smtClean="0"/>
              <a:t>তরুণরা</a:t>
            </a:r>
            <a:r>
              <a:rPr lang="en-US" dirty="0" smtClean="0"/>
              <a:t> </a:t>
            </a:r>
            <a:r>
              <a:rPr lang="en-US" dirty="0" err="1" smtClean="0"/>
              <a:t>সেগুলিকে</a:t>
            </a:r>
            <a:r>
              <a:rPr lang="en-US" dirty="0" smtClean="0"/>
              <a:t> </a:t>
            </a:r>
            <a:r>
              <a:rPr lang="en-US" dirty="0" err="1" smtClean="0"/>
              <a:t>সব</a:t>
            </a:r>
            <a:r>
              <a:rPr lang="en-US" dirty="0" smtClean="0"/>
              <a:t> </a:t>
            </a:r>
            <a:r>
              <a:rPr lang="en-US" dirty="0" err="1" smtClean="0"/>
              <a:t>সময়ই</a:t>
            </a:r>
            <a:r>
              <a:rPr lang="en-US" dirty="0" smtClean="0"/>
              <a:t> </a:t>
            </a:r>
            <a:r>
              <a:rPr lang="en-US" dirty="0" err="1" smtClean="0"/>
              <a:t>উপেক্ষা</a:t>
            </a:r>
            <a:r>
              <a:rPr lang="en-US" dirty="0" smtClean="0"/>
              <a:t> </a:t>
            </a:r>
            <a:r>
              <a:rPr lang="en-US" dirty="0" err="1" smtClean="0"/>
              <a:t>করে</a:t>
            </a:r>
            <a:r>
              <a:rPr lang="en-US" dirty="0" smtClean="0"/>
              <a:t> </a:t>
            </a:r>
            <a:r>
              <a:rPr lang="en-US" dirty="0" err="1" smtClean="0"/>
              <a:t>থাকে</a:t>
            </a:r>
            <a:r>
              <a:rPr lang="en-US" dirty="0" smtClean="0"/>
              <a:t> ।</a:t>
            </a:r>
            <a:r>
              <a:rPr lang="en-US" dirty="0" err="1" smtClean="0"/>
              <a:t>এটা</a:t>
            </a:r>
            <a:r>
              <a:rPr lang="en-US" dirty="0" smtClean="0"/>
              <a:t> </a:t>
            </a:r>
            <a:r>
              <a:rPr lang="en-US" dirty="0" err="1" smtClean="0"/>
              <a:t>সম্ভবত</a:t>
            </a:r>
            <a:r>
              <a:rPr lang="en-US" dirty="0" smtClean="0"/>
              <a:t> </a:t>
            </a:r>
            <a:r>
              <a:rPr lang="en-US" dirty="0" err="1" smtClean="0"/>
              <a:t>প্রাচীনদের</a:t>
            </a:r>
            <a:r>
              <a:rPr lang="en-US" dirty="0" smtClean="0"/>
              <a:t> </a:t>
            </a:r>
            <a:r>
              <a:rPr lang="en-US" dirty="0" err="1" smtClean="0"/>
              <a:t>গোড়ামীর</a:t>
            </a:r>
            <a:r>
              <a:rPr lang="en-US" dirty="0" smtClean="0"/>
              <a:t> </a:t>
            </a:r>
            <a:r>
              <a:rPr lang="en-US" dirty="0" err="1" smtClean="0"/>
              <a:t>ফলে</a:t>
            </a:r>
            <a:r>
              <a:rPr lang="en-US" dirty="0" smtClean="0"/>
              <a:t> </a:t>
            </a:r>
            <a:r>
              <a:rPr lang="en-US" dirty="0" err="1" smtClean="0"/>
              <a:t>ঘটে</a:t>
            </a:r>
            <a:r>
              <a:rPr lang="en-US" dirty="0" smtClean="0"/>
              <a:t> </a:t>
            </a:r>
            <a:r>
              <a:rPr lang="en-US" dirty="0" err="1" smtClean="0"/>
              <a:t>থাকে</a:t>
            </a:r>
            <a:r>
              <a:rPr lang="en-US" dirty="0" smtClean="0"/>
              <a:t>। </a:t>
            </a:r>
          </a:p>
          <a:p>
            <a:pPr marL="0" indent="0">
              <a:buNone/>
            </a:pPr>
            <a:endParaRPr lang="en-SG" dirty="0"/>
          </a:p>
        </p:txBody>
      </p:sp>
    </p:spTree>
    <p:extLst>
      <p:ext uri="{BB962C8B-B14F-4D97-AF65-F5344CB8AC3E}">
        <p14:creationId xmlns:p14="http://schemas.microsoft.com/office/powerpoint/2010/main" val="164943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৮/ অবহেলা বা প্রত্যক্ষনঃ-</a:t>
            </a:r>
          </a:p>
          <a:p>
            <a:pPr marL="0" indent="0">
              <a:buNone/>
            </a:pPr>
            <a:r>
              <a:rPr lang="bn-IN"/>
              <a:t> </a:t>
            </a:r>
            <a:r>
              <a:rPr lang="bn-IN" smtClean="0"/>
              <a:t>          অনেক সময় দেখা জায় যে, পরপর দুটো মেয়ে হলে মা-বাবা অসুখী বা অখুশী হন। এর ফলে মা-বাবা সেই সন্তানের দিকে হয়তো তেমন খেয়াল দেন না বা আচার আচরনে বুঝিয়ে দেন যে সে তাদের আকাঙ্ক্ষিত ছিল না। এসমস্ত ফল স্বরূপ সন্তানেরা সব সময়ই মা- বাবার বিরুদ্বচারন করতে চায়।ফলস্বরুপ তাদের মধ্যে দ্বন্দ্ব দেখা দেয়। </a:t>
            </a:r>
            <a:endParaRPr lang="en-SG" dirty="0"/>
          </a:p>
        </p:txBody>
      </p:sp>
    </p:spTree>
    <p:extLst>
      <p:ext uri="{BB962C8B-B14F-4D97-AF65-F5344CB8AC3E}">
        <p14:creationId xmlns:p14="http://schemas.microsoft.com/office/powerpoint/2010/main" val="2254991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1241</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Vrinda</vt:lpstr>
      <vt:lpstr>Office Theme</vt:lpstr>
      <vt:lpstr>বয়ঃসন্ধিক্ষনে মা-বাবা ও সন্তানের দ্বন্দ্ব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বয়ঃসন্ধিক্ষনে মা-বাবা ও সন্তানের দ্বন্দ্ব</dc:title>
  <dc:creator>Moutushi</dc:creator>
  <cp:lastModifiedBy>Moutushi</cp:lastModifiedBy>
  <cp:revision>42</cp:revision>
  <dcterms:created xsi:type="dcterms:W3CDTF">2020-06-17T10:45:12Z</dcterms:created>
  <dcterms:modified xsi:type="dcterms:W3CDTF">2020-06-18T19:12:43Z</dcterms:modified>
</cp:coreProperties>
</file>