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5EEB5F-7D5C-4945-A993-68238181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D9AA7DA-43DF-4B83-ADE5-D11B47474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24C4EA-4B52-4B50-B5E4-1A83D623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5D5BAE-4BEF-4E62-8F7A-E07D6440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728486-E703-4562-94A2-7394250B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861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DE5C0F-3ECD-4898-B0A9-A10AACAB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0484EEB-CB07-4C9A-BFDB-8CFA3AA4C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FE25A0-1B3E-4C81-A642-F7E706D0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50ADFD-8B60-4546-9AFB-57DD9CA4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57CAB2-D8BF-4E65-A663-BFF8EA79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13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70D514B-C13C-42DB-95F5-1416F0968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7E7FDA-2442-4C12-8F26-4FFEE5904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17CFEF-20FC-4A2D-B711-6BBE2D4F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13E2D8-4BB5-4DD3-9371-28D83CBC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E11A2A-924D-4B56-82A1-2BE638CD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50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4F118-4F26-4AA8-AE4C-E0462000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1EA49D-A5A9-472F-975B-60EDC86AD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FF65BA-302E-4D9D-9BDB-31D8A64D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CD767A-3B4B-4337-9A53-49ACA695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C32BB5-3991-40DB-AF68-24A1C19C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9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0C5D15-9CD2-4526-9B0D-BDBFA757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32F705-16B8-447E-9A6B-3BFB5473F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9921B1-4CE3-4166-A6B3-BF0FF634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1F8CF6-E322-4CF9-BEDF-9F1924A8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8AFF46-A808-46AF-9782-FEB7DF49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49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94CE76-A188-4B49-94D8-19204C6B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1F9FF3-456F-440B-ADC6-0B7C3C4B3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6FC8E5-EF1F-4B63-A2D6-89F73EF90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B0C6D5-9967-40B7-A8C4-B076E746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E52DBA-F3B0-4969-B30D-ED193669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500578F-1FCF-4F0E-BCAA-6CA13A05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598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54FAE6-7D7E-439A-AD09-DEC8E08F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E080AC-D9A6-4EFE-9922-570FEA81A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5CADBA-2D85-435A-BF02-4B6F1CA68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DA91ED5-C3F4-4A2C-A329-39FC4A041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1C84941-7F9A-4D6A-BC3D-E79B81225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22B94CA-0A7C-4229-A778-D9201C4B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40E2840-59DB-4164-828E-F906844F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CEB729D-9A5B-4C78-BE74-E0D3A87E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575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50A00-DC60-4277-BA4C-83BF3DFB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45C4727-6031-409E-A94B-C42B88F0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2CAB076-546B-40B8-BAD9-AB7BA5CC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0963BF9-CB9E-412E-8CC6-7BCFD96B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8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5FEB38-CB17-4BB5-96A5-BDAFD531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33E3E94-6C76-409B-8F68-7BADEE55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B122CE9-270F-4B54-9A97-ECC50FC2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552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57B3ED-045D-4E96-918D-EB557E1B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4EAC57-ED6D-49FB-AA67-6EA527B51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7C9FE41-804A-4827-879B-2ADBB244C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8F3143-4F28-47D6-B8CF-E028F301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14DE32-564A-433D-8FF0-CFBCDF4F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E1D6A5-128B-4069-941F-0C616FE3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84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E51024-AFD9-4B74-A6DF-35A878C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559C7E5-F2F3-467D-ABEE-EA75B9ECC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46A0CE-AEC9-49F1-B00B-213A0B33D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B5ABD5-BF20-4096-AB02-0DD9AC25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0D05979-8A69-47F4-B449-39E8EB0D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073E67-7FBA-45D5-A808-EB512EAB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2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1B8A5A4-45EE-4341-B36A-E5AB2241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C9C1C0-AE5A-4064-B7C1-ABBA81EA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AEBCFA-7C32-4D01-B38D-D4D15C0D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0D8-B704-4E2E-B8F6-1E391A4F7BBB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2192E3-2667-4990-BA15-BBBB14ACE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FC5778-86A7-4F8E-ACF1-7C4EFB34B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9619-22A7-4A39-9217-02D695AB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587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084D80-3932-49B6-805E-9A0B36CF4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915" y="1122362"/>
            <a:ext cx="9265085" cy="155820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Colour test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 105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97702B7-06C9-40FF-AFC4-F1E7B019B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639" y="4277033"/>
            <a:ext cx="9763431" cy="2580968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endParaRPr lang="en-US" sz="5500" dirty="0"/>
          </a:p>
        </p:txBody>
      </p:sp>
    </p:spTree>
    <p:extLst>
      <p:ext uri="{BB962C8B-B14F-4D97-AF65-F5344CB8AC3E}">
        <p14:creationId xmlns="" xmlns:p14="http://schemas.microsoft.com/office/powerpoint/2010/main" val="3465842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কার্বোহাইড্রেট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বিক্রিয়া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ধরনের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বৈশিষ্ট্যমন্ডিত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কিছু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সাধারন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পরীক্ষা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হয়।এই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পরীক্ষা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গুলো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কিছু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reagent এর </a:t>
            </a:r>
          </a:p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প্রয়োজন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করলে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নমুনা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পরীক্ষা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সেই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নমুনার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পরিবর্তিত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হয়ে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দেখা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যাবে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কার্বোহাইড্রেট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অথবা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অনুপস্থিতি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করে।ভিন্ন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কার্বোহাইড্রেট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ভিন্ন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প্রদর্শণ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pPr>
              <a:buNone/>
            </a:pPr>
            <a:endParaRPr lang="en-US" sz="6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E10A0F84-D78E-4CDA-8FE8-B14F858C2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 1: Molisch’s Test For Carbohydrates</a:t>
            </a:r>
            <a:b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="" xmlns:a16="http://schemas.microsoft.com/office/drawing/2014/main" id="{D28636EC-0226-425E-93C4-872CD4627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449" y="3652142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 Molisch test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কার্বোহাইড্রেটের</a:t>
            </a:r>
            <a:r>
              <a:rPr lang="en-US" dirty="0"/>
              <a:t> </a:t>
            </a:r>
            <a:r>
              <a:rPr lang="en-US" dirty="0" err="1"/>
              <a:t>উপস্থিতির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সাধারণ</a:t>
            </a:r>
            <a:r>
              <a:rPr lang="en-US" dirty="0"/>
              <a:t> </a:t>
            </a:r>
            <a:r>
              <a:rPr lang="en-US" dirty="0" err="1"/>
              <a:t>পরীক্ষা</a:t>
            </a:r>
            <a:r>
              <a:rPr lang="en-US" dirty="0"/>
              <a:t>। </a:t>
            </a:r>
            <a:r>
              <a:rPr lang="en-US" dirty="0" err="1"/>
              <a:t>যেকোন</a:t>
            </a:r>
            <a:r>
              <a:rPr lang="en-US" dirty="0"/>
              <a:t> </a:t>
            </a:r>
            <a:r>
              <a:rPr lang="en-US" dirty="0" err="1"/>
              <a:t>মনোস্যাকারাইড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বিক্রিয়া</a:t>
            </a:r>
            <a:r>
              <a:rPr lang="en-US" dirty="0"/>
              <a:t> </a:t>
            </a:r>
            <a:r>
              <a:rPr lang="en-US" dirty="0" err="1"/>
              <a:t>প্রদান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।. Molisch’s reagent </a:t>
            </a:r>
            <a:r>
              <a:rPr lang="en-US" dirty="0" err="1"/>
              <a:t>হল</a:t>
            </a:r>
            <a:r>
              <a:rPr lang="en-US" dirty="0"/>
              <a:t> ৯৫% </a:t>
            </a:r>
            <a:r>
              <a:rPr lang="en-US" dirty="0" err="1"/>
              <a:t>ইথানল</a:t>
            </a:r>
            <a:r>
              <a:rPr lang="en-US" dirty="0"/>
              <a:t> এ </a:t>
            </a:r>
            <a:r>
              <a:rPr lang="el-GR" dirty="0"/>
              <a:t>α</a:t>
            </a:r>
            <a:r>
              <a:rPr lang="en-US" dirty="0"/>
              <a:t>-</a:t>
            </a:r>
            <a:r>
              <a:rPr lang="en-US" dirty="0" err="1"/>
              <a:t>ন্যাপথল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solution।</a:t>
            </a:r>
          </a:p>
        </p:txBody>
      </p:sp>
      <p:pic>
        <p:nvPicPr>
          <p:cNvPr id="1026" name="Picture 2" descr="molisch test - color reactions of carbohydrates">
            <a:extLst>
              <a:ext uri="{FF2B5EF4-FFF2-40B4-BE49-F238E27FC236}">
                <a16:creationId xmlns="" xmlns:a16="http://schemas.microsoft.com/office/drawing/2014/main" id="{3851C94F-19E5-46FE-9F40-8B0FC0DDB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4805700"/>
            <a:ext cx="7690981" cy="20522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47C4346-21F4-43F3-8CA0-7964A9525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948" y="1921353"/>
            <a:ext cx="2981194" cy="238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30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C837E4-2CDB-4D65-9E39-CAB1FC7A0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441" y="663878"/>
            <a:ext cx="9252559" cy="379538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২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solution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২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ফোটা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Molisch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reagentযোগ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মিশাতে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হবে।এরপর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৫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সালফিউরিক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এসিড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মিশাতে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হবে।উক্ত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দ্রবণের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মিলনস্থলে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বেগুনী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হবে।অর্থা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ৎ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মনোস্যারাইড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7C59C62F-C4DF-4A5D-9227-DA023DF7C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6126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666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1195DA-0A50-41B8-9852-716FCA9C5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16066" y="1816274"/>
            <a:ext cx="8951934" cy="22546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Test 2: Benedict’s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5C22F5C-876E-4A99-B2DA-F12003330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066" y="2179529"/>
            <a:ext cx="8951934" cy="3078271"/>
          </a:xfrm>
        </p:spPr>
        <p:txBody>
          <a:bodyPr>
            <a:noAutofit/>
          </a:bodyPr>
          <a:lstStyle/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যেসব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কার্বোহাইড্রেট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এ free aldehyde or ketone group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সেগুলো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শনাক্ত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Benedict’s Test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 Benedict’s solution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কপার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সালফেট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সোডিয়াম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কার্বোনেট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এবংসোডিয়াম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সাইট্রেট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(pH 10.5)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সমন্বয়ে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গঠিত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সাইট্রেট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Cu++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soluble complex ions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alkaline solutions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এ CuCO3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precipitation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প্রতিরোধ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cu++ + Reducing sugar —› Cu2O (Insoluble yellow to red sugar)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১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Sugar solution এ ৫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Benedict’s solution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নিয়ে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ভাবে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মিশাতে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এরপর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টেস্টটিউবটি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গরম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bath এ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রেখে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৩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মিনিট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তাপ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প্রয়োগ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 ৩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মিনিট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টেস্টটিউবটি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সরিয়ে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ঠান্ডা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সবুজ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লাল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অথবা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হলুদ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এতে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বিজারক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EA71FF-78D9-4B28-882E-F8ABC1D58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093" y="501042"/>
            <a:ext cx="2521906" cy="26805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787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939BCD-A295-48A2-8A9C-E31B30DBB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8279"/>
            <a:ext cx="9144000" cy="175365"/>
          </a:xfrm>
        </p:spPr>
        <p:txBody>
          <a:bodyPr>
            <a:normAutofit fontScale="90000"/>
          </a:bodyPr>
          <a:lstStyle/>
          <a:p>
            <a:r>
              <a:rPr lang="en-US" dirty="0"/>
              <a:t>Test 3: </a:t>
            </a:r>
            <a:r>
              <a:rPr lang="en-US" dirty="0" err="1"/>
              <a:t>Barfoed’s</a:t>
            </a:r>
            <a:r>
              <a:rPr lang="en-US" dirty="0"/>
              <a:t> Test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C90E378-E6D5-4414-B66F-8859E0689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8279"/>
            <a:ext cx="9144000" cy="4411358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যেকোন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বিজারক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মনোস্যাকারাইড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বিক্রিয়ার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মাধ্যমে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শনাক্ত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যায়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reagent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বিজারক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শনাক্ত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এসিড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cu++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Barfoed’s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লঘু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এসিটিক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এসিড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কপার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এসিটেট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Cu++ +Reducing sugar —› Cu2O (A reddish precipitate)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১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পরীক্ষণীয়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নিয়ে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৩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Barfoed’s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মিশিয়ে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গরম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bath  এ ৩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মিনিট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তাপ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এরপর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মিশ্রণটি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ঠান্ডা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সবুজ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লাল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অথবা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হলুদ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বিজারক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F9370F6-DCD3-43EB-9222-19FC6C686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337" y="526094"/>
            <a:ext cx="1682662" cy="26429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040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AB8AC7-453B-4DD7-BFCF-CA62A1770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756541"/>
          </a:xfrm>
        </p:spPr>
        <p:txBody>
          <a:bodyPr>
            <a:normAutofit fontScale="90000"/>
          </a:bodyPr>
          <a:lstStyle/>
          <a:p>
            <a:r>
              <a:rPr lang="en-US" dirty="0"/>
              <a:t>Test 4: </a:t>
            </a:r>
            <a:r>
              <a:rPr lang="en-US" dirty="0" err="1"/>
              <a:t>Bial’s</a:t>
            </a:r>
            <a:r>
              <a:rPr lang="en-US" dirty="0"/>
              <a:t> Test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C4257B8-EDE4-48B5-8189-30957CCD9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222" y="2167003"/>
            <a:ext cx="8876778" cy="309079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ধরনের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পেন্টোজ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বিক্রিয়ার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মাধ্যমে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শনাক্ত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যায়.Bial’s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orcinol, HCl, and FeCl3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Orcinol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ফারফিউরাল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মিশে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করে।এই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বিক্রিয়ায়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লঘু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প্রয়োজন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Resorcinol + 5-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Hydroxymethylferfural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—› R=5-hydroxyferfural (Red)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Method:টেস্টটিউবে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২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পরীক্ষণীয়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নিয়ে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তাতে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৫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Bial’s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যোগ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এরপর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টেস্টটিউবে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তাপ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প্রয়োগ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ঠান্ডা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সবুজ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দ্রবণে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পেন্টোজ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চিনির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105F00C-BAC2-496D-B584-D180DB436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238" y="977030"/>
            <a:ext cx="1970762" cy="18914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614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52CB3-0C8F-4F10-A687-4C1443859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9171"/>
          </a:xfrm>
        </p:spPr>
        <p:txBody>
          <a:bodyPr>
            <a:normAutofit fontScale="90000"/>
          </a:bodyPr>
          <a:lstStyle/>
          <a:p>
            <a:r>
              <a:rPr lang="en-US" dirty="0"/>
              <a:t>Test 5. Iodine Test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F149A03-1CE0-410A-BA83-3539A290A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0597"/>
            <a:ext cx="8935233" cy="4847573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স্টার্চ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গ্লাইকোজেন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পৃথক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শনাক্ত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যায়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স্টার্চ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উপস্থিতিতে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কালচে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বেগুনী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গ্লাইকোজেন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বাদামী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নীল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অন্যান্য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পলিস্যাকারাইড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মনোস্যাকারাইড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স্টার্চ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গ্লাইকোজেন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starch-iodine or glycogen-iodine complex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Method:টেস্টটিউবে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৫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মি.লি.পরীক্ষণীয়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দ্রবণে২-৩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ফোটা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Lugol’s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iodine reagent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যোগ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স্টার্চ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কালচে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বেগুনী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গ্লাইকোজেন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বাদামী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নীল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বর্ণ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উৎপন্ন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659CB6-E2EA-4762-B263-DA081B0C2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447" y="1490597"/>
            <a:ext cx="1553227" cy="21544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698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538A7B5-B32D-421E-B110-AB5B1A7CC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14D36999-26F8-45E4-AB41-D485D0B0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3440012"/>
            <a:ext cx="12191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8">
            <a:extLst>
              <a:ext uri="{FF2B5EF4-FFF2-40B4-BE49-F238E27FC236}">
                <a16:creationId xmlns="" xmlns:a16="http://schemas.microsoft.com/office/drawing/2014/main" id="{30F8DA27-CE91-4AEB-B854-6F06B5485E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1" y="2404067"/>
            <a:ext cx="12191999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3798A2-C683-4E30-87B1-76806B1D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4494130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34" name="Picture 30">
            <a:extLst>
              <a:ext uri="{FF2B5EF4-FFF2-40B4-BE49-F238E27FC236}">
                <a16:creationId xmlns="" xmlns:a16="http://schemas.microsoft.com/office/drawing/2014/main" id="{F7AF4E20-3DDE-4998-96BE-44EE182540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12191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Graphic 5" descr="Smiling Face with No Fill">
            <a:extLst>
              <a:ext uri="{FF2B5EF4-FFF2-40B4-BE49-F238E27FC236}">
                <a16:creationId xmlns="" xmlns:a16="http://schemas.microsoft.com/office/drawing/2014/main" id="{BF5431C2-EFC7-413A-B331-4F6655DF1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5172" y="371721"/>
            <a:ext cx="3201657" cy="32016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813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453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Colour test of Carbohydrates  HEA 105</vt:lpstr>
      <vt:lpstr>কার্বোহাইড্রেট এর বর্ণ বিক্রিয়া</vt:lpstr>
      <vt:lpstr>Test 1: Molisch’s Test For Carbohydrates </vt:lpstr>
      <vt:lpstr>Method: একটি টেস্টটিউবে ২ মি.লি sugar solution  এর সাথে   ২ ফোটা Molisch reagentযোগ করে ভাল ভাবে মিশাতে   হবে।এরপর টেস্টটিউবে ৫ মি.লি. সালফিউরিক এসিড   মিশাতে হবে।উক্ত দ্রবণের মিলনস্থলে বেগুনী বর্ণ উৎপন্ন   হবে।অর্থাৎ এই দ্রবণে মনোস্যারাইড উপস্থিত।</vt:lpstr>
      <vt:lpstr> Test 2: Benedict’s Test</vt:lpstr>
      <vt:lpstr>Test 3: Barfoed’s Test  </vt:lpstr>
      <vt:lpstr>Test 4: Bial’s Test  </vt:lpstr>
      <vt:lpstr>Test 5. Iodine Test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test of Carboharates/ কার্বোহাইড্রেট এর বর্ণ বিক্রিয়া Presented by Taposi Rabeya</dc:title>
  <dc:creator>Md ASAD</dc:creator>
  <cp:lastModifiedBy>User</cp:lastModifiedBy>
  <cp:revision>3</cp:revision>
  <dcterms:created xsi:type="dcterms:W3CDTF">2020-06-22T14:56:29Z</dcterms:created>
  <dcterms:modified xsi:type="dcterms:W3CDTF">2020-06-28T14:15:12Z</dcterms:modified>
</cp:coreProperties>
</file>