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1" r:id="rId2"/>
    <p:sldId id="262" r:id="rId3"/>
    <p:sldId id="263" r:id="rId4"/>
    <p:sldId id="264" r:id="rId5"/>
    <p:sldId id="256" r:id="rId6"/>
    <p:sldId id="265" r:id="rId7"/>
    <p:sldId id="257" r:id="rId8"/>
    <p:sldId id="266" r:id="rId9"/>
    <p:sldId id="258" r:id="rId10"/>
    <p:sldId id="267" r:id="rId11"/>
    <p:sldId id="259" r:id="rId12"/>
    <p:sldId id="260" r:id="rId13"/>
    <p:sldId id="268" r:id="rId14"/>
    <p:sldId id="269" r:id="rId15"/>
  </p:sldIdLst>
  <p:sldSz cx="10058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1302" y="-102"/>
      </p:cViewPr>
      <p:guideLst>
        <p:guide orient="horz" pos="2160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17BEB-9F20-4D2E-A6D9-F7B76025900D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685800"/>
            <a:ext cx="5029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42D04-F6C8-4D5C-9294-586218F309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42D04-F6C8-4D5C-9294-586218F309D3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86740" y="1371600"/>
            <a:ext cx="8636813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86740" y="3228536"/>
            <a:ext cx="864016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6063-633B-4B09-A9BC-A6024F15AB9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478-348A-466A-976C-BEA6F802E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6063-633B-4B09-A9BC-A6024F15AB9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478-348A-466A-976C-BEA6F802E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914402"/>
            <a:ext cx="226314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914402"/>
            <a:ext cx="662178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6063-633B-4B09-A9BC-A6024F15AB9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478-348A-466A-976C-BEA6F802E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6063-633B-4B09-A9BC-A6024F15AB9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478-348A-466A-976C-BEA6F802E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3387" y="1316736"/>
            <a:ext cx="854964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3387" y="2704664"/>
            <a:ext cx="854964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6063-633B-4B09-A9BC-A6024F15AB9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478-348A-466A-976C-BEA6F802E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04088"/>
            <a:ext cx="905256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920085"/>
            <a:ext cx="444246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920085"/>
            <a:ext cx="444246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6063-633B-4B09-A9BC-A6024F15AB9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478-348A-466A-976C-BEA6F802E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04088"/>
            <a:ext cx="905256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55248"/>
            <a:ext cx="444420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109528" y="1859758"/>
            <a:ext cx="444595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2920" y="2514600"/>
            <a:ext cx="444420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514600"/>
            <a:ext cx="444595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6063-633B-4B09-A9BC-A6024F15AB9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478-348A-466A-976C-BEA6F802E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704088"/>
            <a:ext cx="913638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6063-633B-4B09-A9BC-A6024F15AB9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478-348A-466A-976C-BEA6F802E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6063-633B-4B09-A9BC-A6024F15AB9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478-348A-466A-976C-BEA6F802E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4380" y="514352"/>
            <a:ext cx="301752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54380" y="1676400"/>
            <a:ext cx="301752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932555" y="1676400"/>
            <a:ext cx="5622925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6063-633B-4B09-A9BC-A6024F15AB9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F5478-348A-466A-976C-BEA6F802E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482328" y="1108077"/>
            <a:ext cx="578358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804547" y="5359769"/>
            <a:ext cx="170993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0560" y="1176997"/>
            <a:ext cx="2434133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0560" y="2828785"/>
            <a:ext cx="243078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86063-633B-4B09-A9BC-A6024F15AB9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884920" y="6356351"/>
            <a:ext cx="670560" cy="365125"/>
          </a:xfrm>
        </p:spPr>
        <p:txBody>
          <a:bodyPr/>
          <a:lstStyle/>
          <a:p>
            <a:fld id="{F2CF5478-348A-466A-976C-BEA6F802E5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834372" y="1199517"/>
            <a:ext cx="5079492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0478" y="5816600"/>
            <a:ext cx="10079355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819650" y="6219826"/>
            <a:ext cx="523875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0478" y="-7144"/>
            <a:ext cx="10079355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819650" y="-7144"/>
            <a:ext cx="523875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502920" y="704088"/>
            <a:ext cx="905256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502920" y="1935480"/>
            <a:ext cx="905256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502920" y="6356351"/>
            <a:ext cx="234696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186063-633B-4B09-A9BC-A6024F15AB9C}" type="datetimeFigureOut">
              <a:rPr lang="en-US" smtClean="0"/>
              <a:pPr/>
              <a:t>7/1/2020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933700" y="6356351"/>
            <a:ext cx="368808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717280" y="6356351"/>
            <a:ext cx="8382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CF5478-348A-466A-976C-BEA6F802E56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20919" y="202408"/>
            <a:ext cx="10098603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Classification of Protein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HEA- </a:t>
            </a:r>
            <a:r>
              <a:rPr lang="en-US" dirty="0" smtClean="0"/>
              <a:t>105</a:t>
            </a:r>
          </a:p>
          <a:p>
            <a:r>
              <a:rPr lang="en-US" dirty="0" err="1" smtClean="0"/>
              <a:t>Nasreen</a:t>
            </a:r>
            <a:r>
              <a:rPr lang="en-US" dirty="0" smtClean="0"/>
              <a:t> </a:t>
            </a:r>
            <a:r>
              <a:rPr lang="en-US" dirty="0" err="1" smtClean="0"/>
              <a:t>Afroze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মেটাপ্রোটিন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বিশ্লিষ্ট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Derived Protein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লঘু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ক্ষারে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দ্রবণীয়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দ্রাবকে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অদ্রবণীয়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মেটাপ্রোটিন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তঞ্চিত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এলকোহল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পরিবর্তিত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অদ্রবণীয়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প্রোটিনে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ডিমের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উত্তাপ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এলকোহলে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মিশ্রিত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তঞ্চিত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E34B4A3-D001-45EE-88F3-3A03FAA816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4223" y="944380"/>
            <a:ext cx="7616877" cy="5858536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NikoshBAN" pitchFamily="2" charset="0"/>
                <a:cs typeface="NikoshBAN" pitchFamily="2" charset="0"/>
              </a:rPr>
              <a:t>B) Secondary Derived Protein: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বিশ্লিষ্ট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ক্ষুদ্রতর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অণু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প্রোটিওজ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দ্রবণীয়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তাপে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তঞ্চিত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এমোনিয়াম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সালফেট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লবণ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অধ:ক্ষিপ্ত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পেপটোন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অধিক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আর্দ্রবিশ্লেষিত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Derived Protein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দ্রবণীয়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তাপে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জমাট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বাধে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এমোনিয়াম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সালফেট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লবণ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সম্পৃক্ত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অধ:ক্ষেপন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পেপটাইড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সর্বাপেক্ষা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Derived Protein।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ততোধিক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এমাইনো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এসিডযুক্ত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পেপটাইডগুলো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ভাঙার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যায়।দুই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এমাইনো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এসিডের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যৌগকে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ডাই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পেপটাইড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এমাইনো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যৌগকে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ট্রাই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পেপটাইড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অনেকগুলো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এমাইনো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বিশিষ্ট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যৌগকে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পলি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পেপটাইড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endParaRPr lang="en-US" sz="1800" dirty="0"/>
          </a:p>
          <a:p>
            <a:pPr algn="l"/>
            <a:endParaRPr lang="en-US" sz="18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79030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4389DE6-AB8B-406F-A3E5-582191E7AD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4184" y="689548"/>
            <a:ext cx="7556916" cy="5656169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latin typeface="NikoshBAN" pitchFamily="2" charset="0"/>
                <a:cs typeface="NikoshBAN" pitchFamily="2" charset="0"/>
              </a:rPr>
              <a:t>#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কার্যগত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নিম্নোক্ত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বিভক্ত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 algn="l">
              <a:buAutoNum type="arabicPeriod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Structural Protein: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চুল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নখ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কেরাটিন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হাড়ের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কোলাজেন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342900" indent="-342900" algn="l">
              <a:buAutoNum type="arabicPeriod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Enzyme or Catalytic Protein: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Hexo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kainase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Pepsin .</a:t>
            </a:r>
          </a:p>
          <a:p>
            <a:pPr marL="342900" indent="-342900" algn="l">
              <a:buAutoNum type="arabicPeriod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Transport Protein: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Haemoglobin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Serum albumin.</a:t>
            </a:r>
          </a:p>
          <a:p>
            <a:pPr marL="342900" indent="-342900" algn="l">
              <a:buAutoNum type="arabicPeriod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Hormonal Protein: Insulin, Growth hormone.</a:t>
            </a:r>
          </a:p>
          <a:p>
            <a:pPr marL="342900" indent="-342900" algn="l">
              <a:buAutoNum type="arabicPeriod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Contractile Protein: Actin, Myosin.</a:t>
            </a:r>
          </a:p>
          <a:p>
            <a:pPr marL="342900" indent="-342900" algn="l">
              <a:buAutoNum type="arabicPeriod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Storage Protein: Ovalbumin, Glutelin.</a:t>
            </a:r>
          </a:p>
          <a:p>
            <a:pPr marL="342900" indent="-342900" algn="l">
              <a:buAutoNum type="arabicPeriod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Genetic Protein: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Nucleo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Protein.</a:t>
            </a:r>
          </a:p>
          <a:p>
            <a:pPr marL="342900" indent="-342900" algn="l">
              <a:buAutoNum type="arabicPeriod"/>
            </a:pP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Defence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Protein: Immunoglobulin.</a:t>
            </a:r>
          </a:p>
          <a:p>
            <a:pPr marL="342900" indent="-342900" algn="l">
              <a:buAutoNum type="arabicPeriod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Receptor Proteins: For  Hormone and Viruses. </a:t>
            </a: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861448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058400" cy="683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67840" y="1280160"/>
            <a:ext cx="6603589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Thanks </a:t>
            </a:r>
            <a:r>
              <a:rPr lang="en-US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All of you</a:t>
            </a:r>
            <a:endParaRPr lang="en-US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9371" y="718075"/>
            <a:ext cx="8454452" cy="61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6793" y="389744"/>
            <a:ext cx="9264565" cy="6011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441" y="839452"/>
            <a:ext cx="8627985" cy="5828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CC34B3-EF5E-4E63-B312-5578AA7B72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300" y="1122363"/>
            <a:ext cx="7543800" cy="130240"/>
          </a:xfrm>
        </p:spPr>
        <p:txBody>
          <a:bodyPr>
            <a:normAutofit fontScale="90000"/>
          </a:bodyPr>
          <a:lstStyle/>
          <a:p>
            <a:r>
              <a:rPr lang="en-US" dirty="0"/>
              <a:t>Classification of Protein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F4D4A4D-AEC6-4E38-B2B2-9557C9557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4713" y="1097980"/>
            <a:ext cx="9188971" cy="5505189"/>
          </a:xfrm>
        </p:spPr>
        <p:txBody>
          <a:bodyPr>
            <a:noAutofit/>
          </a:bodyPr>
          <a:lstStyle/>
          <a:p>
            <a:pPr algn="l"/>
            <a:r>
              <a:rPr lang="en-US" sz="2800" dirty="0" err="1">
                <a:latin typeface="NikoshBAN" pitchFamily="2" charset="0"/>
                <a:cs typeface="NikoshBAN" pitchFamily="2" charset="0"/>
              </a:rPr>
              <a:t>গঠনগত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দিক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প্রোটিনকে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l"/>
            <a:r>
              <a:rPr lang="en-US" sz="2800" dirty="0">
                <a:latin typeface="NikoshBAN" pitchFamily="2" charset="0"/>
                <a:cs typeface="NikoshBAN" pitchFamily="2" charset="0"/>
              </a:rPr>
              <a:t>1. Simple Protein</a:t>
            </a:r>
          </a:p>
          <a:p>
            <a:pPr algn="l"/>
            <a:r>
              <a:rPr lang="en-US" sz="2800" dirty="0">
                <a:latin typeface="NikoshBAN" pitchFamily="2" charset="0"/>
                <a:cs typeface="NikoshBAN" pitchFamily="2" charset="0"/>
              </a:rPr>
              <a:t>2. Conjugate Protein</a:t>
            </a:r>
          </a:p>
          <a:p>
            <a:pPr algn="l"/>
            <a:r>
              <a:rPr lang="en-US" sz="2800" dirty="0">
                <a:latin typeface="NikoshBAN" pitchFamily="2" charset="0"/>
                <a:cs typeface="NikoshBAN" pitchFamily="2" charset="0"/>
              </a:rPr>
              <a:t>3. Derived Protein</a:t>
            </a:r>
          </a:p>
          <a:p>
            <a:pPr algn="l"/>
            <a:r>
              <a:rPr lang="en-US" sz="2800" dirty="0">
                <a:latin typeface="NikoshBAN" pitchFamily="2" charset="0"/>
                <a:cs typeface="NikoshBAN" pitchFamily="2" charset="0"/>
              </a:rPr>
              <a:t>#Simple Protein: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আর্দ্রবিশ্লেষণ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শুধু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এমাইনো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এমাইনো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এসিডজাত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Simple Protein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এলবুমিন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গ্লোবিউলিন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দ্রাব্যতার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এদেরকে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নিম্নোক্তভাবে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l"/>
            <a:r>
              <a:rPr lang="en-US" sz="2800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এলবুমিন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বিশুদ্ধ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দ্রবণীয়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জমাট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বাঁধে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ডিমের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সাদা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প্লাজমায়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601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646" y="899410"/>
            <a:ext cx="9015834" cy="5425190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গ্লোবিউলিন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: এর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অণুগুলো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অপেক্ষাকৃত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বিশুদ্ধ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অদ্রবণীয়।প্রশম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লবণ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দ্রবণে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দ্রবণীয়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তাপে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জমাট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বাঁধে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রক্তের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প্লাজমা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গ্লোবিউলিন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আলুতে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টিউবারিন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চীনাবাদামের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এরাচীন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কনএরাচীন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Glutelin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প্রশম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দ্রবণে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অদ্রবণীয়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অতি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লঘু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ক্ষারে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দ্রবণীয়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তাপে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জমাট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বাঁধে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খাদ্যশস্যে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চাল ও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গমে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প্রোলামিন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৭০%-৮০%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এলকোহলে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দ্রবণীয়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গম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ভূট্টায়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ঙ)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প্রোটামিন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সবচেয়ে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অণুবিশিষ্ট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দ্রবণীয়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এর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অণুতে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ক্ষারধর্মী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এমাইনো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এর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আধিক্য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থাকায়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ক্ষারধর্মী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তাপ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দিলে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জমাট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বাঁধে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5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35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F0EA57E-CE23-4C8F-A455-6B0185ADDE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300" y="551147"/>
            <a:ext cx="7543800" cy="6037541"/>
          </a:xfrm>
        </p:spPr>
        <p:txBody>
          <a:bodyPr>
            <a:noAutofit/>
          </a:bodyPr>
          <a:lstStyle/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চ)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হিস্টোন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পানিতে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দ্রবণীয়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অণুবিশিষ্ট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প্রোটিন।লঘু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এমোনিয়ায়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অদ্রবণীয়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আর্দ্রবিশ্লেষণ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যেসব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এমাইনো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তাদের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অধিকাংশ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ক্ষারধর্মী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হিমোগ্লোবিন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থাইমাস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ছ)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Soclero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Protein: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প্রশম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অম্লীয়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ক্ষারীয়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সব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দ্রাবকেই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অদ্রবণীয়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দ্রবীভূত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প্রাণীদেহে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অদ্রাব্য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ঘটিত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তন্তু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রেশম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চুল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নখ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যোজক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কলা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ইত্যাদিতে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#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Conjugate Protein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 Conjugate Protein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অণুতে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প্রোসথেটিক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বর্গের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প্রকৃতি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অনুযায়ী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শ্রেণীর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উপশ্রেণীতে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নিউক্লিও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নিউক্লিক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বিদ্যমান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কোষের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নিউক্লিয়াসে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ক্রোমাটিনের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উপাদান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খ)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গ্লাইকোপ্রোটিন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অংশটি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শর্করা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বর্গ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যৌগপ্রোটিন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গ্লাইকোপ্রোটিন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লালায়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অবস্থিত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মিউসিন,যোজক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কলার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কোলাজেন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26155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গ)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লিপোপ্রোটিন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লিপিডের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যৌগকে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লিপোপ্রোটিন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ঘ)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ফসফোপ্রোটিন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ফসফেট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যৌগ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যৌগপ্রোটিন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ফসফোপ্রোটিন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দুধের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Casin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ঙ)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ক্রোমোপ্রোটিন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প্রোটিনের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রঞ্জক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পদার্থের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সংযুক্তিতে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উৎপন্ন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হিমোগ্লোবিন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রডপসিন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প্রোটিনের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চ)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মেটালোপ্রোটিন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অংশে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ধাতব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ঐ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প্রোটিনকে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মেটালোপ্রোটিন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দস্তাযুক্ত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এনজাইম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কার্বনিক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এনহাইড্রেজ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6C88D05-1A52-481C-AE0A-F5C1D437AD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7379" y="1020358"/>
            <a:ext cx="7543800" cy="5567819"/>
          </a:xfrm>
        </p:spPr>
        <p:txBody>
          <a:bodyPr>
            <a:noAutofit/>
          </a:bodyPr>
          <a:lstStyle/>
          <a:p>
            <a:pPr algn="l"/>
            <a:r>
              <a:rPr lang="en-US" sz="3200" dirty="0">
                <a:latin typeface="NikoshBAN" pitchFamily="2" charset="0"/>
                <a:cs typeface="NikoshBAN" pitchFamily="2" charset="0"/>
              </a:rPr>
              <a:t>৩. Derived Protein: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শ্রেণীর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প্রোটিনগুলো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অণুর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বিশ্লিষ্ট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অংশ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অণুকে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ভাঙার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পর্যায়ে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Derived Protein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আর্দ্র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উত্তাপ,রাসায়নিক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ক্রিয়া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বিকিরণ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স্বাভাবিক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Derived Protein এ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পরিণত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 Derived Protein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A) Primary Derived Protein</a:t>
            </a:r>
          </a:p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B) Secondary Derived Protein</a:t>
            </a:r>
          </a:p>
          <a:p>
            <a:pPr marL="342900" indent="-342900" algn="l">
              <a:buAutoNum type="alphaUcParenR"/>
            </a:pPr>
            <a:r>
              <a:rPr lang="en-US" sz="2400" dirty="0">
                <a:latin typeface="NikoshBAN" pitchFamily="2" charset="0"/>
                <a:cs typeface="NikoshBAN" pitchFamily="2" charset="0"/>
              </a:rPr>
              <a:t>Primary Derived Protein: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আর্দ্র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দ্বারা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অল্প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সাধন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Derived Protein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     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৩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l"/>
            <a:r>
              <a:rPr lang="en-US" sz="2400" dirty="0">
                <a:latin typeface="NikoshBAN" pitchFamily="2" charset="0"/>
                <a:cs typeface="NikoshBAN" pitchFamily="2" charset="0"/>
              </a:rPr>
              <a:t>ক)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প্রোটিয়ান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এনজাইম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লঘু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এসিড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প্রয়োগে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প্রোটিনের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সামান্য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প্রোটিয়ান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: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কেসিন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ফিব্রিন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55713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</TotalTime>
  <Words>865</Words>
  <Application>Microsoft Office PowerPoint</Application>
  <PresentationFormat>Custom</PresentationFormat>
  <Paragraphs>52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Classification of Protein</vt:lpstr>
      <vt:lpstr>Slide 2</vt:lpstr>
      <vt:lpstr>Slide 3</vt:lpstr>
      <vt:lpstr>Slide 4</vt:lpstr>
      <vt:lpstr>Classification of Protein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Protein</dc:title>
  <dc:creator>Md ASAD</dc:creator>
  <cp:lastModifiedBy>User</cp:lastModifiedBy>
  <cp:revision>11</cp:revision>
  <dcterms:created xsi:type="dcterms:W3CDTF">2020-06-27T11:30:11Z</dcterms:created>
  <dcterms:modified xsi:type="dcterms:W3CDTF">2020-07-01T08:06:18Z</dcterms:modified>
</cp:coreProperties>
</file>