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2292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03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89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260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030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8668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89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32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4927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9749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57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669C-0190-4D30-8B81-572DCF2C1754}" type="datetimeFigureOut">
              <a:rPr lang="en-SG" smtClean="0"/>
              <a:t>11/5/2020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75E7-8F7F-4814-B9EB-2C6A06906C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237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2662"/>
            <a:ext cx="9144000" cy="2387600"/>
          </a:xfrm>
        </p:spPr>
        <p:txBody>
          <a:bodyPr/>
          <a:lstStyle/>
          <a:p>
            <a:r>
              <a:rPr lang="en-SG" dirty="0" smtClean="0"/>
              <a:t>Functions of counselling –</a:t>
            </a:r>
            <a:r>
              <a:rPr lang="en-US" dirty="0" err="1" smtClean="0"/>
              <a:t>কাউন্সেলিং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7329" y="3583604"/>
            <a:ext cx="9144000" cy="165576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১ । </a:t>
            </a:r>
            <a:r>
              <a:rPr lang="en-US" dirty="0" err="1" smtClean="0"/>
              <a:t>পরামর্শ</a:t>
            </a:r>
            <a:r>
              <a:rPr lang="en-US" dirty="0" smtClean="0"/>
              <a:t>  (  Advice  )</a:t>
            </a:r>
          </a:p>
          <a:p>
            <a:r>
              <a:rPr lang="en-US" dirty="0" smtClean="0"/>
              <a:t>২। </a:t>
            </a:r>
            <a:r>
              <a:rPr lang="en-US" dirty="0" err="1" smtClean="0"/>
              <a:t>প্রত্যয়</a:t>
            </a:r>
            <a:r>
              <a:rPr lang="en-US" dirty="0" smtClean="0"/>
              <a:t> – </a:t>
            </a:r>
            <a:r>
              <a:rPr lang="en-US" dirty="0" err="1" smtClean="0"/>
              <a:t>উৎপাদন</a:t>
            </a:r>
            <a:r>
              <a:rPr lang="en-US" dirty="0" smtClean="0"/>
              <a:t>   ( Reassurance  )</a:t>
            </a:r>
          </a:p>
          <a:p>
            <a:r>
              <a:rPr lang="en-US" dirty="0" smtClean="0"/>
              <a:t>৩।   </a:t>
            </a:r>
            <a:r>
              <a:rPr lang="en-US" dirty="0" err="1" smtClean="0"/>
              <a:t>স্পষ্ট</a:t>
            </a:r>
            <a:r>
              <a:rPr lang="en-US" dirty="0" smtClean="0"/>
              <a:t>  </a:t>
            </a:r>
            <a:r>
              <a:rPr lang="en-US" dirty="0" err="1" smtClean="0"/>
              <a:t>চিন্তাভাবনা</a:t>
            </a:r>
            <a:r>
              <a:rPr lang="en-US" dirty="0"/>
              <a:t> </a:t>
            </a:r>
            <a:r>
              <a:rPr lang="en-US" dirty="0" smtClean="0"/>
              <a:t>  ( Clarified thinking  )</a:t>
            </a:r>
            <a:endParaRPr lang="en-SG" dirty="0"/>
          </a:p>
          <a:p>
            <a:r>
              <a:rPr lang="en-US" dirty="0" smtClean="0"/>
              <a:t>৪।মানসিক </a:t>
            </a:r>
            <a:r>
              <a:rPr lang="en-US" dirty="0" err="1" smtClean="0"/>
              <a:t>উত্তেজনা</a:t>
            </a:r>
            <a:r>
              <a:rPr lang="en-US" dirty="0" smtClean="0"/>
              <a:t> </a:t>
            </a:r>
            <a:r>
              <a:rPr lang="en-US" dirty="0" err="1" smtClean="0"/>
              <a:t>মুক্তি</a:t>
            </a:r>
            <a:r>
              <a:rPr lang="en-US" dirty="0" smtClean="0"/>
              <a:t>   (  Release emotional tension  )</a:t>
            </a:r>
            <a:endParaRPr lang="en-SG" dirty="0"/>
          </a:p>
          <a:p>
            <a:r>
              <a:rPr lang="en-US" dirty="0" smtClean="0"/>
              <a:t>৫। </a:t>
            </a:r>
            <a:r>
              <a:rPr lang="en-US" dirty="0" err="1" smtClean="0"/>
              <a:t>যোগাযোগ</a:t>
            </a:r>
            <a:r>
              <a:rPr lang="en-US" dirty="0" smtClean="0"/>
              <a:t>   (  communication  )</a:t>
            </a:r>
          </a:p>
          <a:p>
            <a:r>
              <a:rPr lang="en-US" dirty="0" smtClean="0"/>
              <a:t>৬। </a:t>
            </a:r>
            <a:r>
              <a:rPr lang="en-US" dirty="0" err="1" smtClean="0"/>
              <a:t>পুনর্বিন্যাস</a:t>
            </a:r>
            <a:r>
              <a:rPr lang="en-US" dirty="0" smtClean="0"/>
              <a:t>  (  Reorientation  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6516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1026" name="Picture 2" descr="Guidance and counsell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136" y="1825625"/>
            <a:ext cx="579572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71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কাউন্সেলিং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/>
              <a:t> </a:t>
            </a:r>
            <a:r>
              <a:rPr lang="en-US" dirty="0" smtClean="0"/>
              <a:t>-----</a:t>
            </a:r>
          </a:p>
          <a:p>
            <a:r>
              <a:rPr lang="en-US" dirty="0"/>
              <a:t> </a:t>
            </a:r>
            <a:r>
              <a:rPr lang="en-US" dirty="0" err="1" smtClean="0"/>
              <a:t>আরোগ্যকর</a:t>
            </a:r>
            <a:r>
              <a:rPr lang="en-US" dirty="0" smtClean="0"/>
              <a:t>  ( Remedial ) 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কার্যকরী</a:t>
            </a:r>
            <a:r>
              <a:rPr lang="en-US" dirty="0" smtClean="0"/>
              <a:t> </a:t>
            </a:r>
            <a:r>
              <a:rPr lang="en-US" dirty="0" err="1" smtClean="0"/>
              <a:t>বৈকল্য</a:t>
            </a:r>
            <a:r>
              <a:rPr lang="en-US" dirty="0" smtClean="0"/>
              <a:t>   ( Functional Impairment 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প্রতিষেধক</a:t>
            </a:r>
            <a:r>
              <a:rPr lang="en-US" dirty="0" smtClean="0"/>
              <a:t>  ( Preventive )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প্রত্যাশা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মিটমাট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  ( Anticipate and Accommodate )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 ( Enhancement ) </a:t>
            </a:r>
          </a:p>
          <a:p>
            <a:r>
              <a:rPr lang="en-US"/>
              <a:t> </a:t>
            </a:r>
            <a:r>
              <a:rPr lang="en-US" smtClean="0"/>
              <a:t>       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সম্ভাবনা</a:t>
            </a:r>
            <a:r>
              <a:rPr lang="en-US" dirty="0" smtClean="0"/>
              <a:t>  ( Human Potential 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0726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1026" name="Picture 2" descr="Guidance &amp; councell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93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Functions of counselling –কাউন্সেলিং এর কার্যাবলী 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of counselling –কাউন্সেলিং এর কার্যাবলী</dc:title>
  <dc:creator>Ferdousi Begum</dc:creator>
  <cp:lastModifiedBy>Ferdousi Begum</cp:lastModifiedBy>
  <cp:revision>10</cp:revision>
  <dcterms:created xsi:type="dcterms:W3CDTF">2020-05-10T15:57:44Z</dcterms:created>
  <dcterms:modified xsi:type="dcterms:W3CDTF">2020-05-10T18:51:25Z</dcterms:modified>
</cp:coreProperties>
</file>