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9AA2-6908-45BB-AD38-4C49AE501EDB}" type="datetimeFigureOut">
              <a:rPr lang="en-US" smtClean="0"/>
              <a:pPr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057C-29A0-4D3D-B520-6104A8A02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9AA2-6908-45BB-AD38-4C49AE501EDB}" type="datetimeFigureOut">
              <a:rPr lang="en-US" smtClean="0"/>
              <a:pPr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057C-29A0-4D3D-B520-6104A8A02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9AA2-6908-45BB-AD38-4C49AE501EDB}" type="datetimeFigureOut">
              <a:rPr lang="en-US" smtClean="0"/>
              <a:pPr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057C-29A0-4D3D-B520-6104A8A02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9AA2-6908-45BB-AD38-4C49AE501EDB}" type="datetimeFigureOut">
              <a:rPr lang="en-US" smtClean="0"/>
              <a:pPr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057C-29A0-4D3D-B520-6104A8A02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9AA2-6908-45BB-AD38-4C49AE501EDB}" type="datetimeFigureOut">
              <a:rPr lang="en-US" smtClean="0"/>
              <a:pPr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057C-29A0-4D3D-B520-6104A8A02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9AA2-6908-45BB-AD38-4C49AE501EDB}" type="datetimeFigureOut">
              <a:rPr lang="en-US" smtClean="0"/>
              <a:pPr/>
              <a:t>6/4/2017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057C-29A0-4D3D-B520-6104A8A02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9AA2-6908-45BB-AD38-4C49AE501EDB}" type="datetimeFigureOut">
              <a:rPr lang="en-US" smtClean="0"/>
              <a:pPr/>
              <a:t>6/4/2017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057C-29A0-4D3D-B520-6104A8A02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9AA2-6908-45BB-AD38-4C49AE501EDB}" type="datetimeFigureOut">
              <a:rPr lang="en-US" smtClean="0"/>
              <a:pPr/>
              <a:t>6/4/2017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057C-29A0-4D3D-B520-6104A8A02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9AA2-6908-45BB-AD38-4C49AE501EDB}" type="datetimeFigureOut">
              <a:rPr lang="en-US" smtClean="0"/>
              <a:pPr/>
              <a:t>6/4/2017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057C-29A0-4D3D-B520-6104A8A02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9AA2-6908-45BB-AD38-4C49AE501EDB}" type="datetimeFigureOut">
              <a:rPr lang="en-US" smtClean="0"/>
              <a:pPr/>
              <a:t>6/4/2017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057C-29A0-4D3D-B520-6104A8A02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9AA2-6908-45BB-AD38-4C49AE501EDB}" type="datetimeFigureOut">
              <a:rPr lang="en-US" smtClean="0"/>
              <a:pPr/>
              <a:t>6/4/2017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057C-29A0-4D3D-B520-6104A8A02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E9AA2-6908-45BB-AD38-4C49AE501EDB}" type="datetimeFigureOut">
              <a:rPr lang="en-US" smtClean="0"/>
              <a:pPr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B057C-29A0-4D3D-B520-6104A8A02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3581400" cy="13716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Avnvmvb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gwÄj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743200"/>
            <a:ext cx="3581400" cy="289560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yi‡bv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XvKvi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Bmjvgcy‡i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eywoM½v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b`xi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Zx‡i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Aew¯’Z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0"/>
            <a:ext cx="48006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752600"/>
            <a:ext cx="3886200" cy="38862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cÖwZôvZv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bIqve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Avãyj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MwY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cyÎ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LvRv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Avnvmvbyjøv-i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bvgvbymv‡i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bvgKiY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ahsanmonjil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533400"/>
            <a:ext cx="44196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362200"/>
            <a:ext cx="3505200" cy="3276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1859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wL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ª÷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v‡ã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wbgv©b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kyiæ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1872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wL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ª÷‡ã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mgvß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ahsanmonji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533400"/>
            <a:ext cx="3886200" cy="2819400"/>
          </a:xfrm>
          <a:prstGeom prst="rect">
            <a:avLst/>
          </a:prstGeom>
        </p:spPr>
      </p:pic>
      <p:pic>
        <p:nvPicPr>
          <p:cNvPr id="5" name="Picture 4" descr="DSC_2670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505201"/>
            <a:ext cx="3886200" cy="24383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ur_copy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33400"/>
            <a:ext cx="77724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609601"/>
            <a:ext cx="2667000" cy="1600199"/>
          </a:xfrm>
        </p:spPr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jvjevM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Kjøv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514600"/>
            <a:ext cx="3429000" cy="31242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XvKvi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wÿY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cwðgvÂ‡j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eywoM½v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b`xi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Zx‡i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Aew¯’Z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 descr="lal-bag-kella201511241104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0"/>
            <a:ext cx="50292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133600"/>
            <a:ext cx="3657600" cy="35052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GwUi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wbgv©b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ïiæ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n‡qwQj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1678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gyNj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myev`vi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AvRg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kvn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KZ…K|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Lalbag-Kel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457200"/>
            <a:ext cx="43434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905000"/>
            <a:ext cx="3352800" cy="37338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cieZx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©‡Z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gyNj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myev`vi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kv‡n¯Ív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Lvu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1680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wbgv©b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cybivq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ïiæ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wKšÍ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kl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স্থাপত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685800"/>
            <a:ext cx="4216400" cy="5422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6-08-21__city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38200"/>
            <a:ext cx="2362200" cy="2362200"/>
          </a:xfrm>
          <a:prstGeom prst="rect">
            <a:avLst/>
          </a:prstGeom>
        </p:spPr>
      </p:pic>
      <p:pic>
        <p:nvPicPr>
          <p:cNvPr id="3" name="Picture 2" descr="38538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838200"/>
            <a:ext cx="2133600" cy="2362200"/>
          </a:xfrm>
          <a:prstGeom prst="rect">
            <a:avLst/>
          </a:prstGeom>
        </p:spPr>
      </p:pic>
      <p:pic>
        <p:nvPicPr>
          <p:cNvPr id="4" name="Picture 3" descr="632093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838200"/>
            <a:ext cx="2209800" cy="2362200"/>
          </a:xfrm>
          <a:prstGeom prst="rect">
            <a:avLst/>
          </a:prstGeom>
        </p:spPr>
      </p:pic>
      <p:pic>
        <p:nvPicPr>
          <p:cNvPr id="5" name="Picture 4" descr="front-P01_PM-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3657600"/>
            <a:ext cx="2133600" cy="2362200"/>
          </a:xfrm>
          <a:prstGeom prst="rect">
            <a:avLst/>
          </a:prstGeom>
        </p:spPr>
      </p:pic>
      <p:pic>
        <p:nvPicPr>
          <p:cNvPr id="6" name="Picture 5" descr="images (3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0" y="3657600"/>
            <a:ext cx="2209800" cy="2362200"/>
          </a:xfrm>
          <a:prstGeom prst="rect">
            <a:avLst/>
          </a:prstGeom>
        </p:spPr>
      </p:pic>
      <p:pic>
        <p:nvPicPr>
          <p:cNvPr id="7" name="Picture 6" descr="lal-bag-kella2015112411044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1" y="3657600"/>
            <a:ext cx="2362200" cy="228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94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Avnvmvb gwÄj</vt:lpstr>
      <vt:lpstr>Slide 2</vt:lpstr>
      <vt:lpstr>Slide 3</vt:lpstr>
      <vt:lpstr>Slide 4</vt:lpstr>
      <vt:lpstr>jvjevM †Kjøv 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Avnvmvb gwÄj</dc:title>
  <dc:creator>User</dc:creator>
  <cp:lastModifiedBy>User</cp:lastModifiedBy>
  <cp:revision>6</cp:revision>
  <dcterms:created xsi:type="dcterms:W3CDTF">2017-06-04T13:51:46Z</dcterms:created>
  <dcterms:modified xsi:type="dcterms:W3CDTF">2017-06-04T15:14:30Z</dcterms:modified>
</cp:coreProperties>
</file>