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93BE-41D6-43C7-BC72-F2B3852757E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8CF6-5A39-4A35-BCA9-DD9EF4FA5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lvUM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gmwR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3657600" cy="31242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vsjv‡`‡ki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ev‡MinvU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wÿb-cwð‡g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gmwR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`| 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Shat_Gombuj_Mosque_(ষাট_গম্বুজ_মসজিদ)_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52600"/>
            <a:ext cx="464820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391400" cy="3505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gmwR‡`i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lvUM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77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wgbv‡i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4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81wU|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Bag-1342-1024x5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14600"/>
            <a:ext cx="7391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4343400" cy="3810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gmwR`wUi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DËi-`wÿ‡b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evB‡ii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160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wfZ‡ii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143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©-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cwð‡g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evB‡ii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104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wfZ‡ii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88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Piov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220px-Shat_Gombuj_Mosque_(ষাট_গম্বুজ_মসজিদ)_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762000"/>
            <a:ext cx="2794000" cy="2324100"/>
          </a:xfrm>
          <a:prstGeom prst="rect">
            <a:avLst/>
          </a:prstGeom>
        </p:spPr>
      </p:pic>
      <p:pic>
        <p:nvPicPr>
          <p:cNvPr id="5" name="Picture 4" descr="Shat_Gombuj_Mosque_(ষাট_গম্বুজ_মসজিদ)_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429000"/>
            <a:ext cx="27940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3429000" cy="2971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8.5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Vromon 60 Gombuj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609600"/>
            <a:ext cx="44196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unakhola-mosque-bagerhat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124200"/>
            <a:ext cx="2235200" cy="3276600"/>
          </a:xfrm>
          <a:prstGeom prst="rect">
            <a:avLst/>
          </a:prstGeom>
        </p:spPr>
      </p:pic>
      <p:pic>
        <p:nvPicPr>
          <p:cNvPr id="3" name="Picture 2" descr="khan-jahan-ali-mazar-bagerh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124200"/>
            <a:ext cx="2286000" cy="3276600"/>
          </a:xfrm>
          <a:prstGeom prst="rect">
            <a:avLst/>
          </a:prstGeom>
        </p:spPr>
      </p:pic>
      <p:pic>
        <p:nvPicPr>
          <p:cNvPr id="4" name="Picture 3" descr="Shat_Gombuj_Mosque_(ষাট_গম্বুজ_মসজিদ)_0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685800"/>
            <a:ext cx="4648200" cy="2209800"/>
          </a:xfrm>
          <a:prstGeom prst="rect">
            <a:avLst/>
          </a:prstGeom>
        </p:spPr>
      </p:pic>
      <p:pic>
        <p:nvPicPr>
          <p:cNvPr id="5" name="Picture 4" descr="ষাট_গম্বুজ_মসজিদের_মেহরাব_১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685800"/>
            <a:ext cx="2778862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lvUM¤^yR gmwR`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lvUM¤^yR gmwR`</dc:title>
  <dc:creator>User</dc:creator>
  <cp:lastModifiedBy>User</cp:lastModifiedBy>
  <cp:revision>5</cp:revision>
  <dcterms:created xsi:type="dcterms:W3CDTF">2017-06-04T16:54:58Z</dcterms:created>
  <dcterms:modified xsi:type="dcterms:W3CDTF">2017-06-04T18:42:58Z</dcterms:modified>
</cp:coreProperties>
</file>