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9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56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0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7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7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1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3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68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7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4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17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85" r:id="rId6"/>
    <p:sldLayoutId id="2147483681" r:id="rId7"/>
    <p:sldLayoutId id="2147483682" r:id="rId8"/>
    <p:sldLayoutId id="2147483683" r:id="rId9"/>
    <p:sldLayoutId id="2147483684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avid_(Michelangelo)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ses_(Michelangelo)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C21A2896-CB9E-42C9-82E5-05F5584F0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7" b="3438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0ED8FC7E-742C-4B53-B6FF-F19F8EDA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1928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30000"/>
                </a:schemeClr>
              </a:gs>
              <a:gs pos="80000">
                <a:schemeClr val="bg1">
                  <a:alpha val="15000"/>
                </a:schemeClr>
              </a:gs>
              <a:gs pos="0">
                <a:schemeClr val="bg1">
                  <a:alpha val="0"/>
                </a:schemeClr>
              </a:gs>
              <a:gs pos="2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70834-16CF-404D-B4BD-F0D805BED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368" y="4879007"/>
            <a:ext cx="5541264" cy="1387066"/>
          </a:xfrm>
        </p:spPr>
        <p:txBody>
          <a:bodyPr>
            <a:normAutofit/>
          </a:bodyPr>
          <a:lstStyle/>
          <a:p>
            <a:r>
              <a:rPr lang="as-IN" sz="3200" b="1" dirty="0">
                <a:solidFill>
                  <a:schemeClr val="accent6">
                    <a:lumMod val="25000"/>
                  </a:schemeClr>
                </a:solidFill>
                <a:latin typeface="SutonnyMJ" pitchFamily="2" charset="0"/>
              </a:rPr>
              <a:t>মাইকেলেঞ্জেলো (মার্চ ৬, ১৪৭৫ - ফেব্রুয়ারি ১৮, ১৫৬৪)</a:t>
            </a:r>
            <a:endParaRPr lang="en-US" sz="3200" b="1" dirty="0">
              <a:solidFill>
                <a:schemeClr val="accent6">
                  <a:lumMod val="25000"/>
                </a:schemeClr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798D3DD-23B7-41EE-9021-C8F9A8E2C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072688-BFC7-4FE8-A45E-B3C63CBB9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3002ED9-43C6-4BA8-8941-9AFCB04E4D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EB09750-C9B1-40CE-AB9B-FEB308A1F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AC127D-5143-4A24-9D8B-19B86250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06" y="591928"/>
            <a:ext cx="4884042" cy="428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13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4F22B72-C852-4959-B7E0-1EAADE3BB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675861"/>
            <a:ext cx="10237304" cy="5420138"/>
          </a:xfrm>
        </p:spPr>
        <p:txBody>
          <a:bodyPr>
            <a:normAutofit fontScale="92500"/>
          </a:bodyPr>
          <a:lstStyle/>
          <a:p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gvB‡Kj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G¨v‡Ä‡jv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ey‡bviwË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wQ‡jb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ivdv‡q‡ji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Zzjbvq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m¤ú~Y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©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Avjv`v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‡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gRv‡Ri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gvbyl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wZwb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AZ¨šÍ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wLUwL‡U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gRv‡Ri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I ˆ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ah©nxb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e¨w³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wQ‡jb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ivdv‡q‡ji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cªwZ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Zvui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wQj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Cl©v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,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wj‡qvbv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‡`v©‡K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wZwb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cQ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›`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Ki‡Zb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bv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Avi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Zvui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c„ô‡cvlKM‡Yi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mv‡_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Zvui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we‡iva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wQ‡jv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wbZ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w`‡bi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NUbv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ZeyI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wkíKjvi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cÖwZ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cÖPÛ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AbyivM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GKvMÖZv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Zvu‡K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GB me †`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vlmg~n‡K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fzwj‡q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†`q| G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e¨vcv‡i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PwiÎ‡K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we‡Uv‡dvb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(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Beethoven) 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Gi mv‡_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Zzjbv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Kiv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h‡Z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cv‡i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</a:p>
          <a:p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Zvui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e¨w³MZ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PwiÎ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hvB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 ‡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nvK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bv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wkíx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gvB‡Kj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G‡Ä‡jv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i‡bmvu‡mi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PwiÎ‡K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m¤ú~Y©iƒ‡c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Abyaveb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Ki‡Z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mÿg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n‡qwQ‡jb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Ges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wb‡R‡K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Òwek¦Rbxb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gvbylÓ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-G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cwiYZ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Ki‡Z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mÿg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n‡q‡Qb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</a:p>
        </p:txBody>
      </p:sp>
    </p:spTree>
    <p:extLst>
      <p:ext uri="{BB962C8B-B14F-4D97-AF65-F5344CB8AC3E}">
        <p14:creationId xmlns:p14="http://schemas.microsoft.com/office/powerpoint/2010/main" val="585892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F79FDE-8FA4-4797-9ECA-45329680C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795130"/>
            <a:ext cx="10668000" cy="5300869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wb‡Ri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m¤^‡Ü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Zvui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AvZ¥wek¦vm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wQj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cÖPÛ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wZwb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wek¦vm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Ki‡Zb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†h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cÖwZfv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Qvov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gnr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m„wó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m¤¢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eci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bq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wZwb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GKvav‡i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wQ‡jb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¯’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cwZ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,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fv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¯‹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,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wPÎwkíx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,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Kwe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cÖ‡KŠkjx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wZwb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wb‡R‡K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cÖ_gZ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Ges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cÖavbZ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GKRb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fv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¯‹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fve‡Z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cQ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›`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Ki‡Zb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,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KviY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wZwb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wek¦vm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Ki‡Zb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†h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GKRb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fv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¯‹‡ii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i‡q‡Q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Ògvbyl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m„wóÓ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Kivi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ÿgZv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wZwb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‡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cø‡UvwbK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fvebvq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wek¦vmx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wQ‡jb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</a:p>
          <a:p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wZwb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mŠ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›`h©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m„wó‡Z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MvwYwZK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gvc‡RvK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Abycv‡Z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wek¦vmx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wQ‡jb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bv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Zvui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cwigvc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AbycvZ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n‡e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Ò†Pv‡Li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Av›`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v‡RÓ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|</a:t>
            </a:r>
          </a:p>
          <a:p>
            <a:endParaRPr lang="en-US" sz="3200" dirty="0">
              <a:solidFill>
                <a:schemeClr val="bg1">
                  <a:lumMod val="10000"/>
                  <a:alpha val="70000"/>
                </a:schemeClr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9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3328FDC-D4C3-40AA-99BD-5F3DAC23F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731" y="768626"/>
            <a:ext cx="10754139" cy="5367131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ivdv‡qj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Zvui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m¤^‡Ü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gšÍe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K‡ib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–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ÒwZwb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GKRb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Rjøv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‡`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g‡ZvB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wbtm½|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Zvui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m„wóawg©Zv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,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Zvui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AnsKvi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AvZ¥cÖZ¨q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BZvwj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‡`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Mwe©Z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K‡iwQj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Ges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cÖPÛ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m¤£‡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g|Ó</a:t>
            </a:r>
            <a:endParaRPr lang="en-US" sz="3200" dirty="0">
              <a:solidFill>
                <a:schemeClr val="bg1">
                  <a:lumMod val="10000"/>
                  <a:alpha val="70000"/>
                </a:schemeClr>
              </a:solidFill>
              <a:latin typeface="SutonnyMJ" pitchFamily="2" charset="0"/>
              <a:cs typeface="SutonnyMJ" pitchFamily="2" charset="0"/>
            </a:endParaRPr>
          </a:p>
          <a:p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ZiæY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eq‡m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gvB‡Kj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G‡Ä‡jv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wPÎwkíx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wPij¨v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›`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vBI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-Gi 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Aax‡b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wkÿvbwekx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ïiæ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K‡ib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wKš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‘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†kl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Kivi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Av‡MB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cwiZ¨vM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K‡ib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Gici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wZwb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j‡i‡Ävi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ZË¡veav‡b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P‡j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Av‡mb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Ges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cÖL¨vZ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be¨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cøvUwbK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Mvôxi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GKRb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ZiyY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m`m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wnmv‡e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cwiwPZ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nb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wZwb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j‡i‡Ävi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cQ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‡›`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wkíx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evi‡Zvj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‡`v-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Aax‡b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fv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¯‹h©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wkÿv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jvf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K‡ib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13267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CA1D6A-A38E-4F62-B5B5-284F9CB32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999" y="609601"/>
            <a:ext cx="6619461" cy="5459896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gvB‡Kj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G‡Ä‡jv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AZtci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‡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iv‡g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AvMgb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K‡ib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Ges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1501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mv‡j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d¬v‡i‡Ý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wd‡i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hvb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wZuwb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weL¨vZ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fv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¯‹h©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Ò‡WwfWÓ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wbg©vb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K‡ib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GLv‡b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(1501-4)|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GwU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13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dzU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5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BwÂ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D”PZv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wewkó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†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hvw`I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†`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vbv‡Z‡jøv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I †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f‡ivw”PË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GB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w_g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wb‡q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KvR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K‡iwQ‡jb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Z_vwc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GwU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GwU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m¤^‡Ü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gvB‡Kj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G‡Ä‡jvi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e¨vL¨v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wfbœZi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GLv‡b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WwfW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civwRZ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Mwjqv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‡_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wew”Qbœ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g¯Í‡Ki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w`‡K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`„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wó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wbeÜ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K‡ib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wb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eis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wZwb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evg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w`‡K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`„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wó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wb‡ÿc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K‡i‡Qb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m¤¢e¨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kÎæi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gvKv‡ejvq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gMœ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GB f¯‹‡h©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GbvUwg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GKwU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we‡kl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f~wgKv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cjb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K‡i‡Q</a:t>
            </a:r>
            <a:r>
              <a:rPr lang="en-US" sz="28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F9F44-2962-4F4C-913D-6CE568DF1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652" y="437321"/>
            <a:ext cx="3048000" cy="4118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6CCF12-4F03-491C-9563-72E1343A987A}"/>
              </a:ext>
            </a:extLst>
          </p:cNvPr>
          <p:cNvSpPr/>
          <p:nvPr/>
        </p:nvSpPr>
        <p:spPr>
          <a:xfrm>
            <a:off x="7785652" y="4651513"/>
            <a:ext cx="3134137" cy="14179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0" i="1" u="none" strike="noStrike" dirty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3" tooltip="David (Michelangelo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Statue of David</a:t>
            </a:r>
            <a:r>
              <a:rPr lang="en-US" b="0" i="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, completed by Michelangelo in 1504, is one of the most renowned works of the Renaissance.</a:t>
            </a:r>
            <a:endParaRPr lang="en-US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18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7E5DC42-53A5-46E5-9148-AEC932F19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556591"/>
            <a:ext cx="6659217" cy="5539408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gvB‡Kj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G‡Ä‡jvi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Aci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¸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iæZ¡c~Y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©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fv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¯‹h©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n‡”Q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ÒgymvÓ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bex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(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Moses)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GwU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A‡cÿvK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…Z Kg ¸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iæZ¡c~Y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© †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mwUs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-G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wbwg©Z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GLv‡b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BmivB‡ji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GB †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bZv‡K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Dcweó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Ae¯’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vq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wbwg©Z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n‡q‡Q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Zvui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GK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evû‡Z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AvB‡bi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MÖš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’, Ab¨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nv‡Z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gvPov‡bv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wekvj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kkÖƒi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cÖvšÍ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a‡i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Av‡Q|Zvu‡K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hfv‡e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wbgv©Y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Kiv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n‡q‡Q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†h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wZwb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wmbvB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ce©Z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†_‡K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evYx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cÖvwßi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ci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e‡m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wekÖvg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‡”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Qb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GLv‡bI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Wwf‡Wi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gymv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evg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w`‡K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Ny‡i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Av‡Qb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 </a:t>
            </a:r>
            <a:endParaRPr lang="en-US" sz="3200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79F27-03F9-4EE9-9686-88650F7F0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313" y="762001"/>
            <a:ext cx="3531704" cy="463826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242125-0133-46DD-ADF3-E8D1DAB840AE}"/>
              </a:ext>
            </a:extLst>
          </p:cNvPr>
          <p:cNvSpPr/>
          <p:nvPr/>
        </p:nvSpPr>
        <p:spPr>
          <a:xfrm>
            <a:off x="8852452" y="5380383"/>
            <a:ext cx="2577548" cy="7156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1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Moses (Michelangelo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Moses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(1513-1515)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89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DD7707-C3D8-4698-A99E-3596EFB7C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503583"/>
            <a:ext cx="10793896" cy="2925417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gvB‡Kj</a:t>
            </a:r>
            <a:r>
              <a:rPr lang="en-US" sz="24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G‡Ä‡jvi</a:t>
            </a:r>
            <a:r>
              <a:rPr lang="en-US" sz="24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Aci</a:t>
            </a:r>
            <a:r>
              <a:rPr lang="en-US" sz="24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`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ywU</a:t>
            </a:r>
            <a:r>
              <a:rPr lang="en-US" sz="24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fv</a:t>
            </a:r>
            <a:r>
              <a:rPr lang="en-US" sz="24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¯‹h©©© 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n‡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”Q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Òg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„„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Zz¨c_hvwÎ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K…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Z`vmÓ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GLv‡b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gvB‡Kj</a:t>
            </a:r>
            <a:r>
              <a:rPr lang="en-US" sz="24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G‡Ä‡jv</a:t>
            </a:r>
            <a:r>
              <a:rPr lang="en-US" sz="24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gvvby‡li</a:t>
            </a:r>
            <a:r>
              <a:rPr lang="en-US" sz="24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AvZ¥vi</a:t>
            </a:r>
            <a:r>
              <a:rPr lang="en-US" sz="24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ew</a:t>
            </a:r>
            <a:r>
              <a:rPr lang="en-US" sz="24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›`‡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Z¡i</a:t>
            </a:r>
            <a:r>
              <a:rPr lang="en-US" sz="24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K_vB</a:t>
            </a:r>
            <a:r>
              <a:rPr lang="en-US" sz="24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m¤¢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eZ</a:t>
            </a:r>
            <a:r>
              <a:rPr lang="en-US" sz="24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eySv‡Z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P‡q‡Qb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kw³kvjx Kíbvkw³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cv_‡ii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cÖwZwU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KviæKv‡R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g~wZgvb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n‡q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D‡V‡Q| 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w`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Z¡xq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Rywjqvm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gvB‡Kj</a:t>
            </a:r>
            <a:r>
              <a:rPr lang="en-US" sz="24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G‡Ä‡jv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‡K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wmmwZvb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wMRv©i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Qv‡`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Qwe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AvuK‡Z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Kwgkb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†`b|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cÖvq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5800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eM©dzU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GB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wmwjs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-Gi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Ici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Pvi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eQ‡iiI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Kg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mg‡qi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g‡a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wZwb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wekvj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GB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wPÎKg©wU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m¤úbœ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K‡ib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hv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GKRb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gvby‡li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m„ó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c„w_exi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kÖóZg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e„nËg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wPÎKjv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wPÎKjvi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welqe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¯‘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n‡jv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gvby‡li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m„wó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,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g‡Z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©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cZb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,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cwiÎv‡Yi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Kvwnbx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wekvj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wMRv©i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Qv‡`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wZwb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300-Gi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AwaK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gvbe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‡`n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AsKb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K‡ib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wewfbœ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f½xgvq|</a:t>
            </a:r>
            <a:endParaRPr lang="en-US" sz="2400" dirty="0">
              <a:solidFill>
                <a:schemeClr val="bg1">
                  <a:lumMod val="10000"/>
                  <a:alpha val="70000"/>
                </a:schemeClr>
              </a:solidFill>
              <a:latin typeface="SutonnyMJ" pitchFamily="2" charset="0"/>
              <a:cs typeface="SutonnyMJ" pitchFamily="2" charset="0"/>
            </a:endParaRPr>
          </a:p>
          <a:p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1B4CA-CFFE-4887-8804-8E0E4B1B1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540" y="3790121"/>
            <a:ext cx="3110948" cy="2339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3004F6-455B-4AAB-A5CE-FA7A08CF1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71" y="3790121"/>
            <a:ext cx="5413512" cy="23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29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8A3D2C6-0142-46AC-A0C5-63CD42BF7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999" y="622853"/>
            <a:ext cx="10581861" cy="170953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¯’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vc‡Z¨I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gvB‡Kj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G‡Ä‡jvi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Ae`vb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we‡kl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¸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yiæ‡Ë¡i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`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vwe`vi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Zvui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Kv‡Ri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g‡a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i‡q‡Q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j‡iw›Uqvb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jvB‡eªwii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wmuwoi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KvR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(1524), †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iv‡gi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K¨vwc‡UvjvBb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wn‡ji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¯’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vcZ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¨(1537),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gyy¨wmI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K¨vwc‡Uvwj‡bv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, †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m›U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wcUvm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©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wMRv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© </a:t>
            </a:r>
            <a:r>
              <a:rPr lang="en-US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BZ¨vw</a:t>
            </a:r>
            <a:r>
              <a:rPr lang="en-US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`|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A3461-E72C-4153-B691-7D958F506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17" y="2425149"/>
            <a:ext cx="3012799" cy="2451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4E59B8-D243-4D6A-8419-43F4A2D79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600" y="2425149"/>
            <a:ext cx="3012799" cy="2451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1AAD1F-C9B6-4D07-99FD-13AD0A4BF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283" y="2425149"/>
            <a:ext cx="3012800" cy="245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25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FA211E2-9D64-4E46-9852-C2A39BF7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965" y="369402"/>
            <a:ext cx="10668000" cy="715619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gvB‡Kj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G‡Ä‡jvi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AviI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wKQz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wkíKg</a:t>
            </a:r>
            <a:r>
              <a:rPr lang="en-US" sz="3200" dirty="0">
                <a:solidFill>
                  <a:schemeClr val="bg1">
                    <a:lumMod val="10000"/>
                    <a:alpha val="70000"/>
                  </a:schemeClr>
                </a:solidFill>
                <a:latin typeface="SutonnyMJ" pitchFamily="2" charset="0"/>
                <a:cs typeface="SutonnyMJ" pitchFamily="2" charset="0"/>
              </a:rPr>
              <a:t>©© :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291651D-AB2E-4D7B-820F-184B0BFF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617" y="1085021"/>
            <a:ext cx="2882348" cy="238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8E1134-2C38-42EB-831D-A916ABBEE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037" y="1085021"/>
            <a:ext cx="2882348" cy="2388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C2A305-6867-46EA-A95C-7E813C03B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39" y="3972339"/>
            <a:ext cx="2160104" cy="2176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AC556D-C28E-4DBA-B070-2FEE8FC1C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443" y="3972339"/>
            <a:ext cx="4280393" cy="2176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0731A-4E55-47E5-BDE0-3881B7C2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3436" y="3972339"/>
            <a:ext cx="2160104" cy="217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4527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Custom 9">
      <a:dk1>
        <a:srgbClr val="F2F2F2"/>
      </a:dk1>
      <a:lt1>
        <a:sysClr val="window" lastClr="FFFFFF"/>
      </a:lt1>
      <a:dk2>
        <a:srgbClr val="EEC7CE"/>
      </a:dk2>
      <a:lt2>
        <a:srgbClr val="EE91A0"/>
      </a:lt2>
      <a:accent1>
        <a:srgbClr val="D8D8D8"/>
      </a:accent1>
      <a:accent2>
        <a:srgbClr val="F5C4AB"/>
      </a:accent2>
      <a:accent3>
        <a:srgbClr val="F0E0B8"/>
      </a:accent3>
      <a:accent4>
        <a:srgbClr val="BFE7DD"/>
      </a:accent4>
      <a:accent5>
        <a:srgbClr val="DCEDF7"/>
      </a:accent5>
      <a:accent6>
        <a:srgbClr val="D5C3E9"/>
      </a:accent6>
      <a:hlink>
        <a:srgbClr val="EEB4BE"/>
      </a:hlink>
      <a:folHlink>
        <a:srgbClr val="F9E4E8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1296</Words>
  <Application>Microsoft Office PowerPoint</Application>
  <PresentationFormat>Widescreen</PresentationFormat>
  <Paragraphs>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Avenir Next LT Pro</vt:lpstr>
      <vt:lpstr>Avenir Next LT Pro Light</vt:lpstr>
      <vt:lpstr>Sitka Subheading</vt:lpstr>
      <vt:lpstr>SutonnyMJ</vt:lpstr>
      <vt:lpstr>Times New Roman</vt:lpstr>
      <vt:lpstr>PebbleVTI</vt:lpstr>
      <vt:lpstr>মাইকেলেঞ্জেলো (মার্চ ৬, ১৪৭৫ - ফেব্রুয়ারি ১৮, ১৫৬৪)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মাইকেলেঞ্জেলো (মার্চ ৬, ১৪৭৫ - ফেব্রুয়ারি ১৮, ১৫৬৪)</dc:title>
  <dc:creator>Chandni</dc:creator>
  <cp:lastModifiedBy>Chandni</cp:lastModifiedBy>
  <cp:revision>4</cp:revision>
  <dcterms:created xsi:type="dcterms:W3CDTF">2020-08-05T06:10:59Z</dcterms:created>
  <dcterms:modified xsi:type="dcterms:W3CDTF">2020-08-22T09:50:59Z</dcterms:modified>
</cp:coreProperties>
</file>