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3" r:id="rId5"/>
    <p:sldId id="257" r:id="rId6"/>
    <p:sldId id="258" r:id="rId7"/>
    <p:sldId id="259" r:id="rId8"/>
    <p:sldId id="262" r:id="rId9"/>
    <p:sldId id="260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3FDDA-51A0-44EB-8325-179CAFACA18D}" type="datetimeFigureOut">
              <a:rPr lang="en-US" smtClean="0"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8C4E3-7DC2-475C-8D4A-3E1383EB896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533400"/>
            <a:ext cx="4343400" cy="129540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Rqbyj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Av‡ew`b</a:t>
            </a:r>
            <a:b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</a:b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(1914-1976)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209800"/>
            <a:ext cx="5981700" cy="34290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¦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bw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›`Z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wPÎwkíx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Rqbyj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Av‡ew`b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1914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29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‡‡m¤^ii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Kg©¯’j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wK‡kviMÄ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Rjvi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†K›`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yqvq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Rb¥MÖnY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WvK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Uzby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ZwgRDwÏbb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Avn‡g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Rqbvey‡bœmv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life_history_of_zainul_abed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685800"/>
            <a:ext cx="39243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7075-44AE-4615-ACFF-21E98E6BA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8161" y="737382"/>
            <a:ext cx="5943600" cy="76200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wkíKjv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Av›`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j‡bi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cw_K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…Z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DB8D8A-9117-4147-A951-6B26A42F40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201" y="1987061"/>
            <a:ext cx="5943600" cy="3505200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wkívPvh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Rqbyj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Av‡‡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ew`b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kyay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wbg©v‡YB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e¨vc„Z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wbgv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©‡Yi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wkíKjvi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gav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e¨q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wkíKjv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cÖwZôvq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Ae`vb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A‡bK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D‡jøL‡hvM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-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XvKvq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vcb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mvbviMvuq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‡`k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jvKwkí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hv`yNi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dvD‡Ûkb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gqgbwms‡n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Rqbyj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msMÖnkvjv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EA9445-19E7-4414-B0ED-F9E3670553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8936" y="3739661"/>
            <a:ext cx="2623111" cy="2286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CF2BA8-C765-4A9D-9DDA-33BC14B428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35" y="737382"/>
            <a:ext cx="2623111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25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DC9ED4-5E15-4DA8-9289-2DB56DAB49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1143000"/>
            <a:ext cx="5486400" cy="426720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d«vÝ,Rvgv©wb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weª‡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myBRvij¨vÛ,Av‡gwiiKv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KvbvWv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gw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·‡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mv‡eK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mvwf‡qZ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BDwbqb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Bivb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Rvcvb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fviZ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†`‡k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ågb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GB me †`‡k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wPÎKg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Zz‡j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ÁvbvR©b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†`‡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MŠie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Kg©e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¨¯Í GB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wPÎwkíx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1976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28 ‡g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XvKvq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wcwR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nvmcvZv‡j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62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B‡šÍKvj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vj‡qi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PviæKjv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Bwbw÷wUD‡Ui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cÖv½‡Y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mgvwa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¯’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63B015-43DB-48EE-A55C-8B33E547F6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2332" y="725189"/>
            <a:ext cx="3920068" cy="5407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696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3418CE7-3C86-4001-A0BC-BD21B3866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19200" y="838200"/>
            <a:ext cx="9753600" cy="5257800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vqx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gqgbwmsn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kn‡i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Zvuui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gqgbwmsn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kn‡iB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‘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evuav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…ó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Ki‡Z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…ó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ZLbKvi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gymwjg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AvuKvUv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fv‡jv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Pv‡L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ZvQvov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c‡ÿI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m¤¢e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gqgbwms‡ni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evB‡i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Ab¨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Kv_vI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Q‡j‡K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covb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wKš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‘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Qvov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wKQz‡Z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z‡ji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cÖavb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wcZv‡K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civgk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w`‡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Uzby‡K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KvjKvZv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Kwi‡q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Ae‡k‡l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mn‡hvwMZvq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Zvui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Mqbv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wewµi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UvKvq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Q‡j‡K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KvjKvZv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cvVv‡jb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Gfv‡eB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Rqbyj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Av‡ew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`‡bi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c_hvÎv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875104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D7B926E9-AF73-4118-9ED3-3F75A7CA80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600" y="838200"/>
            <a:ext cx="10287000" cy="52578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1932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18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eq‡m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Rqbyj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Av‡ew`b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KjKvZvq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Av‡mb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cixÿvq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¯‹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fwZ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Aa¨‡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mycvwik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cÖvß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ev‡W©i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15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UvKvi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e„wËi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Ici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wbf©I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AvKvk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ew¯Í‡Z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KvwU‡q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1937-38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†kl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K…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wZ‡Z¡I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AwaKvi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dvBb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wW‡cøvgv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GKB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wkÿvqZ‡b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ïiæ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cÂg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_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vKvKv‡jB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cÖ_g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e‡l©I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wbhy³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12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E98AAF5-8061-4CD5-AF16-AAA9AF91C6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7800" y="1219200"/>
            <a:ext cx="9296400" cy="4114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1948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cvwK¯Ívb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miKvwi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Bbw÷wUDU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cÖwZôv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eZ©gv‡b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PviæKjv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Bbw÷wUDU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1967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D³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Aa¨‡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vwqZ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¡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cvjb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1959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ZrKvjxb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cvwK¯Ívb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me‡P‡q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eo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Lzve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njvj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-B-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BgwZqvR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Dcvwa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1968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QvÎ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Zid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ÒwkívPvh©Ó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Dcvax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1947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miKv‡ii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Zid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RvZxq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Aa¨vc‡Ki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fvi‡Zi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w`jøx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vjq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m~PK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W±‡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iU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wWwMÖ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156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762000"/>
            <a:ext cx="3810000" cy="4876800"/>
          </a:xfrm>
        </p:spPr>
        <p:txBody>
          <a:bodyPr/>
          <a:lstStyle/>
          <a:p>
            <a:pPr algn="l"/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wkwíi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ywU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avivq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wef³:</a:t>
            </a:r>
          </a:p>
          <a:p>
            <a:pPr algn="l"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wb‡Ri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Amvavib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wkíKg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</a:t>
            </a:r>
          </a:p>
          <a:p>
            <a:pPr algn="l">
              <a:buFont typeface="Wingdings" pitchFamily="2" charset="2"/>
              <a:buChar char="q"/>
            </a:pP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¨‡`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K‡g©I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my‡hvM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m„wó</a:t>
            </a:r>
            <a:endParaRPr lang="en-US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4" name="Picture 3" descr="zainulabedin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685800"/>
            <a:ext cx="38989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57205"/>
            <a:ext cx="4419600" cy="685795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wPÎKg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</a:t>
            </a:r>
          </a:p>
        </p:txBody>
      </p:sp>
      <p:pic>
        <p:nvPicPr>
          <p:cNvPr id="4" name="Picture 3" descr="2-34_3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33714" y="697874"/>
            <a:ext cx="3428999" cy="2731126"/>
          </a:xfrm>
          <a:prstGeom prst="rect">
            <a:avLst/>
          </a:prstGeom>
        </p:spPr>
      </p:pic>
      <p:pic>
        <p:nvPicPr>
          <p:cNvPr id="5" name="Picture 4" descr="d1cb5d3342c42666905de203192ea8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3714" y="3669670"/>
            <a:ext cx="3429000" cy="19905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7391400" y="5943600"/>
            <a:ext cx="4038600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1350 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m‡bi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ywf©ÿ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gnvgvwi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6B6B489-BCA1-4748-BE64-0594E0A1F5D3}"/>
              </a:ext>
            </a:extLst>
          </p:cNvPr>
          <p:cNvSpPr/>
          <p:nvPr/>
        </p:nvSpPr>
        <p:spPr>
          <a:xfrm>
            <a:off x="762000" y="1219200"/>
            <a:ext cx="6629400" cy="518159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Bs‡iwR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1943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1350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wØZxq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gnvhy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PjvKvjxb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†`‡k †`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†`q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gnv`ywf©ÿ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cÂv‡ki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gš^šÍi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bv‡g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cwiwPZ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gviv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†`‡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lKK‚j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KzKzi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Kv‡Ki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Gu‡Uv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e‡Pu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vKvi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e¨_©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cÖqvm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Pvjvq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×,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AbvPvi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AwePv‡ii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weiæ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‡×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Rqby‡ji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Kvwj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Zzwj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KvMR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DV‡jv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cÖwZev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mv_©K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gva¨g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AvuKv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Gme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Qvcv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nq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cwÎKvq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cÖ`wk©Z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cÖ`k©bx‡Z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npura-70-partie...-red-h10-171b2c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1295400"/>
            <a:ext cx="5105400" cy="38100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333978" y="5105400"/>
            <a:ext cx="4953000" cy="11875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1973 </a:t>
            </a:r>
            <a:r>
              <a:rPr lang="en-US" sz="28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So I </a:t>
            </a:r>
            <a:r>
              <a:rPr lang="en-US" sz="28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R‡jv”Qvm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AvKv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gbcyiv</a:t>
            </a:r>
            <a:r>
              <a:rPr lang="en-US" sz="2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70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E089FE-C255-42A7-BC57-1B218343C26E}"/>
              </a:ext>
            </a:extLst>
          </p:cNvPr>
          <p:cNvSpPr/>
          <p:nvPr/>
        </p:nvSpPr>
        <p:spPr>
          <a:xfrm>
            <a:off x="838200" y="914400"/>
            <a:ext cx="5105400" cy="537854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SutonnyMJ" pitchFamily="2" charset="0"/>
                <a:cs typeface="SutonnyMJ" pitchFamily="2" charset="0"/>
              </a:rPr>
              <a:t>1973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evsjvi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wÿYvÂj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So 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Rj”Q¡v‡m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fvwm‡q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nvRvi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Gmgq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Rqbyj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Av‡ew`b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AvuK‡jb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gbcyiv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70|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371600"/>
            <a:ext cx="4495800" cy="4267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Agi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ga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MÖvg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RxweKv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Z_v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msMÖv‡gi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Qwe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cvBbvi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Avengvb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wbmM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`„k¨,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mvuu‡Kv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¸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bUvbv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Miæi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Mvwo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mvuuIZvj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bibvix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Iqv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c¨v‡jóvBbx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Mixjv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G¨vjevg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BZ¨vw</a:t>
            </a:r>
            <a:r>
              <a:rPr lang="en-US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`| </a:t>
            </a:r>
          </a:p>
        </p:txBody>
      </p:sp>
      <p:pic>
        <p:nvPicPr>
          <p:cNvPr id="2" name="Picture 1" descr="AbedinZainulPainting3.jpg">
            <a:extLst>
              <a:ext uri="{FF2B5EF4-FFF2-40B4-BE49-F238E27FC236}">
                <a16:creationId xmlns:a16="http://schemas.microsoft.com/office/drawing/2014/main" id="{89E9CD87-21A3-41E8-AF5A-8C0AA742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300" y="696569"/>
            <a:ext cx="3810000" cy="1828797"/>
          </a:xfrm>
          <a:prstGeom prst="rect">
            <a:avLst/>
          </a:prstGeom>
        </p:spPr>
      </p:pic>
      <p:pic>
        <p:nvPicPr>
          <p:cNvPr id="9" name="Picture 8" descr="P19=====05.jpg">
            <a:extLst>
              <a:ext uri="{FF2B5EF4-FFF2-40B4-BE49-F238E27FC236}">
                <a16:creationId xmlns:a16="http://schemas.microsoft.com/office/drawing/2014/main" id="{21F688FD-1EE4-4C9C-AD7D-4571F9E148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5898" y="3262310"/>
            <a:ext cx="2095502" cy="2449383"/>
          </a:xfrm>
          <a:prstGeom prst="rect">
            <a:avLst/>
          </a:prstGeom>
        </p:spPr>
      </p:pic>
      <p:sp>
        <p:nvSpPr>
          <p:cNvPr id="11" name="Rounded Rectangle 3">
            <a:extLst>
              <a:ext uri="{FF2B5EF4-FFF2-40B4-BE49-F238E27FC236}">
                <a16:creationId xmlns:a16="http://schemas.microsoft.com/office/drawing/2014/main" id="{F3553E85-1788-43F2-80FE-04B6C8347F3A}"/>
              </a:ext>
            </a:extLst>
          </p:cNvPr>
          <p:cNvSpPr/>
          <p:nvPr/>
        </p:nvSpPr>
        <p:spPr>
          <a:xfrm>
            <a:off x="7543800" y="2508735"/>
            <a:ext cx="2705102" cy="6858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msMÖvg</a:t>
            </a:r>
            <a:endParaRPr lang="en-US" sz="2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3" name="Rounded Rectangle 4">
            <a:extLst>
              <a:ext uri="{FF2B5EF4-FFF2-40B4-BE49-F238E27FC236}">
                <a16:creationId xmlns:a16="http://schemas.microsoft.com/office/drawing/2014/main" id="{F6190909-BCB2-43EC-9FD3-1E0876F8FB47}"/>
              </a:ext>
            </a:extLst>
          </p:cNvPr>
          <p:cNvSpPr/>
          <p:nvPr/>
        </p:nvSpPr>
        <p:spPr>
          <a:xfrm>
            <a:off x="9204960" y="5929311"/>
            <a:ext cx="1638302" cy="48577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Iqv</a:t>
            </a:r>
            <a:endParaRPr lang="en-US" sz="2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5" name="Picture 14" descr="Santal Couple ; 1951.jpg">
            <a:extLst>
              <a:ext uri="{FF2B5EF4-FFF2-40B4-BE49-F238E27FC236}">
                <a16:creationId xmlns:a16="http://schemas.microsoft.com/office/drawing/2014/main" id="{1752F404-3FA2-4E81-B861-ACE20C8666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2" y="3276600"/>
            <a:ext cx="2171698" cy="2420805"/>
          </a:xfrm>
          <a:prstGeom prst="rect">
            <a:avLst/>
          </a:prstGeom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7F66778A-D11F-4539-8545-C10B9B63D8D6}"/>
              </a:ext>
            </a:extLst>
          </p:cNvPr>
          <p:cNvSpPr/>
          <p:nvPr/>
        </p:nvSpPr>
        <p:spPr>
          <a:xfrm>
            <a:off x="6172196" y="5695060"/>
            <a:ext cx="2933702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mvuIZvj</a:t>
            </a:r>
            <a:r>
              <a:rPr lang="en-US" sz="20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bibvix</a:t>
            </a:r>
            <a:endParaRPr lang="en-US" sz="20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421E22F-4B30-46D5-90F6-FFE4505FD2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1562687"/>
            <a:ext cx="7919390" cy="2517866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80FE8BD-7A77-44EE-9CF0-487EDE24BE74}"/>
              </a:ext>
            </a:extLst>
          </p:cNvPr>
          <p:cNvSpPr/>
          <p:nvPr/>
        </p:nvSpPr>
        <p:spPr>
          <a:xfrm>
            <a:off x="3505200" y="609600"/>
            <a:ext cx="5257800" cy="838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AviI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wKQz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wPÎKg</a:t>
            </a:r>
            <a:r>
              <a:rPr lang="en-US" sz="36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5FF5B2-30A2-4A54-8BB3-46C82A2B9A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595" y="4419599"/>
            <a:ext cx="3886200" cy="182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1248</Words>
  <Application>Microsoft Office PowerPoint</Application>
  <PresentationFormat>Widescreen</PresentationFormat>
  <Paragraphs>22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SutonnyMJ</vt:lpstr>
      <vt:lpstr>Wingdings</vt:lpstr>
      <vt:lpstr>Office Theme</vt:lpstr>
      <vt:lpstr>Rqbyj Av‡ew`b (1914-1976)</vt:lpstr>
      <vt:lpstr>PowerPoint Presentation</vt:lpstr>
      <vt:lpstr>PowerPoint Presentation</vt:lpstr>
      <vt:lpstr>PowerPoint Presentation</vt:lpstr>
      <vt:lpstr>PowerPoint Presentation</vt:lpstr>
      <vt:lpstr>wPÎKg©</vt:lpstr>
      <vt:lpstr>PowerPoint Presentation</vt:lpstr>
      <vt:lpstr>PowerPoint Presentation</vt:lpstr>
      <vt:lpstr>PowerPoint Presentation</vt:lpstr>
      <vt:lpstr>wkíKjv Av›`j‡bi cw_K…Z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Rqbyj Av‡ew`b (1914-1976)</dc:title>
  <dc:creator>User</dc:creator>
  <cp:lastModifiedBy>Chandni</cp:lastModifiedBy>
  <cp:revision>9</cp:revision>
  <dcterms:created xsi:type="dcterms:W3CDTF">2017-06-02T15:34:14Z</dcterms:created>
  <dcterms:modified xsi:type="dcterms:W3CDTF">2020-08-28T05:54:12Z</dcterms:modified>
</cp:coreProperties>
</file>