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1FD5-BAC9-413C-82E0-C2A21801084D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3163-377C-422E-AC5F-89CA51C27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Drme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Folk Festival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934200" cy="3657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RbM‡bi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wcÖq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Drme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cÖPjb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fvR-Abyôv‡bi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bevbœ</a:t>
            </a:r>
            <a:endParaRPr lang="en-US" sz="4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Drme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Amªnvqb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gv‡m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cvKvi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c‡iB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g~jZ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KvUvi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Drme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ïiæ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GKwU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ïf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w`b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†`‡L GB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bev‡bœi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Drme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cvjb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3200400" cy="2286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gjv‡Z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bvMi‡`vjv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Kviæcb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µ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20202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3352800" cy="2572788"/>
          </a:xfrm>
          <a:prstGeom prst="rect">
            <a:avLst/>
          </a:prstGeom>
        </p:spPr>
      </p:pic>
      <p:pic>
        <p:nvPicPr>
          <p:cNvPr id="6" name="Picture 5" descr="kobid_10174016005169621729c8b6.96200337.jpg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0"/>
            <a:ext cx="3429000" cy="2438400"/>
          </a:xfrm>
          <a:prstGeom prst="rect">
            <a:avLst/>
          </a:prstGeom>
        </p:spPr>
      </p:pic>
      <p:pic>
        <p:nvPicPr>
          <p:cNvPr id="7" name="Picture 6" descr="Noboborsha_120150410095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05200"/>
            <a:ext cx="3276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3352800" cy="4114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RvgvKvco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Lve†ii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RvqMvq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cvbZv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"/>
            <a:ext cx="3390900" cy="1828800"/>
          </a:xfrm>
          <a:prstGeom prst="rect">
            <a:avLst/>
          </a:prstGeom>
        </p:spPr>
      </p:pic>
      <p:pic>
        <p:nvPicPr>
          <p:cNvPr id="5" name="Picture 4" descr="hilsha_inner201604130703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343401"/>
            <a:ext cx="3352800" cy="1752600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438400"/>
            <a:ext cx="3352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3276600" cy="4572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</a:rPr>
              <a:t>bZyb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</a:rPr>
              <a:t>av‡bi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</a:rPr>
              <a:t>Pvj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, ¸o I `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</a:rPr>
              <a:t>ya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bev‡bœi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cÖavb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Dcv`vb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Mªvg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evsjvi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HwZn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g‡Z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bZyb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nuvwo‡Z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bZyb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Pv‡j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ivbœv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fvZ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fv‡Zi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mv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‡_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Lvevi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Rb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¨ ˆ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Zwi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bZyb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Zwi-ZiKvwii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mag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09600"/>
            <a:ext cx="44323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3048000" cy="34290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i‡mi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¶xi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wcVv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ˆ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Zwi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bevbœ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Drm‡e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omastapur-26.12.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14400"/>
            <a:ext cx="4114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32004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AÂ‡j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bevbœ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Drm‡e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evwoi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RvgvB‡K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wbgš¿Y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Avevi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g‡q‡KI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ev‡ci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evwo‡Z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bvBqi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Avbv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wbKU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AvZ¥xq‡`i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evwo‡Z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cvVv‡bv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wcVv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cv‡qm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dirty="0"/>
          </a:p>
        </p:txBody>
      </p:sp>
      <p:pic>
        <p:nvPicPr>
          <p:cNvPr id="4" name="Picture 3" descr="pit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85800"/>
            <a:ext cx="3429000" cy="33528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43400"/>
            <a:ext cx="335280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3048000" cy="1371599"/>
          </a:xfrm>
        </p:spPr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nvjLvZv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2971800" cy="3200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nvjLvZv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e½v‡ãi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vKvbcv‡Ui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AvbyôvwbKfv‡e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nvjbvMv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halkhata_big20170415024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0"/>
            <a:ext cx="5257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3429000" cy="4191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e¨emvqxiv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bv-cvIbv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LvZv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Ly‡jb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†µ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Avgš¿b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Rvwb‡q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wgwó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weZiY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 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bengali-new-year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66800"/>
            <a:ext cx="3581400" cy="2362200"/>
          </a:xfrm>
          <a:prstGeom prst="rect">
            <a:avLst/>
          </a:prstGeom>
        </p:spPr>
      </p:pic>
      <p:pic>
        <p:nvPicPr>
          <p:cNvPr id="6" name="Picture 5" descr="halkhat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35814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kni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RvqMvqB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nvjLvZvi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cÖPjb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55_Halkhata_150414_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43200"/>
            <a:ext cx="5410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1"/>
            <a:ext cx="2819400" cy="838200"/>
          </a:xfrm>
        </p:spPr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beel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3581400" cy="2895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beel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GLb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w`em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D`hvwcZ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Drme‡K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Dcjÿ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kn‡I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MÖvgvÂ‡j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আজ-পহেলা-বৈশাখ-শুভ-নববর্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4038600"/>
          </a:xfrm>
          <a:prstGeom prst="rect">
            <a:avLst/>
          </a:prstGeom>
        </p:spPr>
      </p:pic>
      <p:pic>
        <p:nvPicPr>
          <p:cNvPr id="5" name="Picture 4" descr="পান্তা-ভা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3352800" cy="3733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mKv‡j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g½j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kvfvhvÎv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igbv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eUg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~‡j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mvs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Abyôvb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w`‡bi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67498edd999f60b58d303e6851c4c1f3-570ee611280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14400"/>
            <a:ext cx="3429000" cy="2409825"/>
          </a:xfrm>
          <a:prstGeom prst="rect">
            <a:avLst/>
          </a:prstGeom>
        </p:spPr>
      </p:pic>
      <p:pic>
        <p:nvPicPr>
          <p:cNvPr id="5" name="Picture 4" descr="132307853_1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814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279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‡jvK Drme Folk Festival</vt:lpstr>
      <vt:lpstr>Slide 2</vt:lpstr>
      <vt:lpstr>Slide 3</vt:lpstr>
      <vt:lpstr>Slide 4</vt:lpstr>
      <vt:lpstr>nvjLvZv</vt:lpstr>
      <vt:lpstr>Slide 6</vt:lpstr>
      <vt:lpstr>Slide 7</vt:lpstr>
      <vt:lpstr>beel©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‡jvK mvwnZ¨ Folk Literature</dc:title>
  <dc:creator>User</dc:creator>
  <cp:lastModifiedBy>User</cp:lastModifiedBy>
  <cp:revision>15</cp:revision>
  <dcterms:created xsi:type="dcterms:W3CDTF">2017-05-21T17:08:30Z</dcterms:created>
  <dcterms:modified xsi:type="dcterms:W3CDTF">2017-05-22T05:42:25Z</dcterms:modified>
</cp:coreProperties>
</file>