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1A61-5627-4CF3-A089-A85380902E8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8666-095B-4DDF-9B2B-DF3E786CB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199"/>
            <a:ext cx="7772400" cy="9906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jvK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b„Z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Folk Song and 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3276600" cy="3276600"/>
          </a:xfrm>
        </p:spPr>
        <p:txBody>
          <a:bodyPr>
            <a:normAutofit fontScale="92500"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sz="4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bvP</a:t>
            </a:r>
            <a:endParaRPr lang="en-US" sz="4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AwfbqvZ¡K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ev`¨hš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¿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Lv‡bv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 descr="PutulNa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3581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3505200" cy="42672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eb©bvg~jK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bv‡Pi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bvbv-bvZxi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f‚wgKvq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AeZxY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mgKvwjb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ivRbxwZ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A_©bxwZ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ˆ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bwZKZv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1480183836_Gomv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038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95399"/>
          </a:xfrm>
        </p:spPr>
        <p:txBody>
          <a:bodyPr/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evDj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bvP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467600" cy="35814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evDj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Mvb¸wj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ZË¡wfwËK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evD‡jiv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MvIqvi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Av‡e‡M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AvZœnviv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b‡P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Ava¨vZœim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Dc‡fvM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Antar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33800"/>
            <a:ext cx="58674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066800"/>
            <a:ext cx="3505200" cy="23622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Kzwóqv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h‡kvi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cwðge‡½i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ea©gvb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exif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~‡g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bv‡Pi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baul-mela-img_0295_anurag-mall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1400"/>
            <a:ext cx="2971800" cy="2362200"/>
          </a:xfrm>
          <a:prstGeom prst="rect">
            <a:avLst/>
          </a:prstGeom>
        </p:spPr>
      </p:pic>
      <p:pic>
        <p:nvPicPr>
          <p:cNvPr id="5" name="Picture 4" descr="image_162865.ba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85800"/>
            <a:ext cx="2667000" cy="2514600"/>
          </a:xfrm>
          <a:prstGeom prst="rect">
            <a:avLst/>
          </a:prstGeom>
        </p:spPr>
      </p:pic>
      <p:pic>
        <p:nvPicPr>
          <p:cNvPr id="6" name="Picture 5" descr="SM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581400"/>
            <a:ext cx="2590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6136-AB80-4DD2-9669-3229D8DB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086600" cy="1066801"/>
          </a:xfrm>
        </p:spPr>
        <p:txBody>
          <a:bodyPr/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fvwUqvjx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Mvb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D40D4-4CBE-44D0-93D2-A25795515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24001"/>
            <a:ext cx="7772400" cy="4191000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fvwUqvjx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RbwcÖq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b`--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eªþcyÎ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b‡`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DËi-c~e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fvwUqjx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PPv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©¯’j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mLv‡bB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†jvKm½x‡Zi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e¨vcK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026" name="Picture 2" descr="নৌকায় গাওয়া 'ভাটি' অঞ্চলের ঐতিহ্যবাহী লোক-সঙ্গীত ভাটিয়ালি গান">
            <a:extLst>
              <a:ext uri="{FF2B5EF4-FFF2-40B4-BE49-F238E27FC236}">
                <a16:creationId xmlns:a16="http://schemas.microsoft.com/office/drawing/2014/main" id="{BCAACE5D-0475-4E2D-979C-CDB8846B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4114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7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B68563-F68B-49EA-9C13-C6AF78F54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7696200" cy="5410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iwPZ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bŠKv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vo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¸b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mv‡_ mv‡_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MÖvgxY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MªvgxY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fvjevmv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wein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AvKzjZv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mw¤§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3F0C98-D949-453C-A9F9-575703A7C545}"/>
              </a:ext>
            </a:extLst>
          </p:cNvPr>
          <p:cNvSpPr/>
          <p:nvPr/>
        </p:nvSpPr>
        <p:spPr>
          <a:xfrm>
            <a:off x="990600" y="3429000"/>
            <a:ext cx="3429000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Avlvp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fvmv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cvwb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c~evwj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evZv‡m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ev`vg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BL¨v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PvBqv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vwK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†KB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Av‡m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B1F6BA-BF52-49CC-985D-4F092ECF6578}"/>
              </a:ext>
            </a:extLst>
          </p:cNvPr>
          <p:cNvSpPr/>
          <p:nvPr/>
        </p:nvSpPr>
        <p:spPr>
          <a:xfrm>
            <a:off x="4419600" y="3580814"/>
            <a:ext cx="3886200" cy="20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evBqv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fvwUqvjx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bvBqv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fwUqvjx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w`qv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eÜzi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Lei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KB‡qv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hvB‡Zwm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gwiqv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2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B71C-93F9-445F-B79C-8860C3312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722312"/>
            <a:ext cx="7696200" cy="993775"/>
          </a:xfrm>
        </p:spPr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Rvwi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2D11C-02BD-41EB-B01F-E7345887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103" y="1828800"/>
            <a:ext cx="7239000" cy="41544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cÖKv‡ii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HwZn¨evnx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m½xZixwZ|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dvwm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gynviig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Kvievjvi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we‡qvMvšÍK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Kvwnbxi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¯§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D™¢e| 17k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gniig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gv‡mi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22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e„nËg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bÎ‡Kvbv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AÂ‡jcÖvq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wbqwgZfv‡e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RvwiMv‡bi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gniig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QvovI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Abyôv‡bI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AvRKvj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RvwiMv‡bi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</p:txBody>
      </p:sp>
    </p:spTree>
    <p:extLst>
      <p:ext uri="{BB962C8B-B14F-4D97-AF65-F5344CB8AC3E}">
        <p14:creationId xmlns:p14="http://schemas.microsoft.com/office/powerpoint/2010/main" val="248122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42E8-9927-4070-8279-A3DBCD1E7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841375"/>
          </a:xfrm>
        </p:spPr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mvvwi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42BB-1E2B-44C1-B5F5-BEFEE5506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391400" cy="441960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kÖwgK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Kg©Rxex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RbwcÖq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kÖg-m½xZ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Kg©-m½xZ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bv‡gI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bŠKvi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kÖgRxex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kwgKiv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`je×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mvwie×fv‡e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Kvv‡Ri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jNe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KKKivi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Rb¨ G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mg‡eZ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K‡Ú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cyiæliv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bix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kwg‡Ki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Mv‡qb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eqvvwZ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yqv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Zv‡jZv‡j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mg‡eZ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K‡Ú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wb¤œ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e‡½I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fvvvwU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AÂj‡K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6865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3352800" cy="38100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bvwP‡q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cvjvMvb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cŠivwYK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Kvwnbx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ivavK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…ò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ivgmxZvi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Kvwnbx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mgmvgwqK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Awfe¨vw³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dzwU‡q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7r0dolc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90800"/>
            <a:ext cx="3048000" cy="1752600"/>
          </a:xfrm>
          <a:prstGeom prst="rect">
            <a:avLst/>
          </a:prstGeom>
        </p:spPr>
      </p:pic>
      <p:pic>
        <p:nvPicPr>
          <p:cNvPr id="6" name="Picture 5" descr="brutus_1363685158_1-pupp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85800"/>
            <a:ext cx="3048000" cy="1752600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648200"/>
            <a:ext cx="30480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Wv‡½i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 puppet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myZvUvbv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String puppet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`¯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Ívbv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Glove puppet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Wv‡½i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 puppet</a:t>
            </a:r>
            <a:b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endParaRPr lang="en-US" b="1" dirty="0"/>
          </a:p>
        </p:txBody>
      </p:sp>
      <p:pic>
        <p:nvPicPr>
          <p:cNvPr id="4" name="Picture 3" descr="1_b59c94c4a0e70c1fe69a9cf421134e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38400"/>
            <a:ext cx="2204523" cy="3429000"/>
          </a:xfrm>
          <a:prstGeom prst="rect">
            <a:avLst/>
          </a:prstGeom>
        </p:spPr>
      </p:pic>
      <p:pic>
        <p:nvPicPr>
          <p:cNvPr id="5" name="Picture 4" descr="igal_Mostofa_Monw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8400"/>
            <a:ext cx="2057400" cy="3429000"/>
          </a:xfrm>
          <a:prstGeom prst="rect">
            <a:avLst/>
          </a:prstGeom>
        </p:spPr>
      </p:pic>
      <p:pic>
        <p:nvPicPr>
          <p:cNvPr id="6" name="Picture 5" descr="igal_Mostofa_Monwar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38400"/>
            <a:ext cx="22304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90599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myZvUvbv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String puppet</a:t>
            </a:r>
            <a:endParaRPr lang="en-US" b="1" dirty="0"/>
          </a:p>
        </p:txBody>
      </p:sp>
      <p:pic>
        <p:nvPicPr>
          <p:cNvPr id="4" name="Picture 3" descr="4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3581400" cy="37338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09800"/>
            <a:ext cx="3352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3715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`¯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Ívbv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Glove puppet</a:t>
            </a:r>
            <a:endParaRPr lang="en-US" b="1" dirty="0"/>
          </a:p>
        </p:txBody>
      </p:sp>
      <p:pic>
        <p:nvPicPr>
          <p:cNvPr id="4" name="Picture 3" descr="ccafee8a66728be4cc1b4edeb6e91e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2857500" cy="3810000"/>
          </a:xfrm>
          <a:prstGeom prst="rect">
            <a:avLst/>
          </a:prstGeom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10000"/>
            <a:ext cx="3048000" cy="2143125"/>
          </a:xfrm>
          <a:prstGeom prst="rect">
            <a:avLst/>
          </a:prstGeom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057400"/>
            <a:ext cx="291465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799"/>
            <a:ext cx="7772400" cy="1295401"/>
          </a:xfrm>
        </p:spPr>
        <p:txBody>
          <a:bodyPr/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jvwV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bvP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gniig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Dcj‡ÿ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cwi‡ewkZ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65532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2971800" cy="4419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gniig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Pvu‡`i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`k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M„n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‡¯’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DVv‡b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iv¯Ívi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gv‡o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Kvievjvq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bvP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cÖ`k©b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pic>
        <p:nvPicPr>
          <p:cNvPr id="4" name="Picture 3" descr="542e25ffd703e6188f23ec64cbbeb3c1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3886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1599"/>
          </a:xfrm>
        </p:spPr>
        <p:txBody>
          <a:bodyPr/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M¤¢xiv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bvP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162800" cy="3962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M¤¢xiv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b„Z¨i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GKwUaviv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PvucvBbeveMÄ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cwðge‡½i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gvj`n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M¤¢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cÖPjb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243be84d855ff0792ea8a2388fb3645f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5943600" cy="23860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905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SutonnyMJ</vt:lpstr>
      <vt:lpstr>Times New Roman</vt:lpstr>
      <vt:lpstr>Wingdings</vt:lpstr>
      <vt:lpstr>Office Theme</vt:lpstr>
      <vt:lpstr>‡jvK Mvb Ges b„Z¨ Folk Song and Dance</vt:lpstr>
      <vt:lpstr>PowerPoint Presentation</vt:lpstr>
      <vt:lpstr>PowerPoint Presentation</vt:lpstr>
      <vt:lpstr> Wv‡½i cyZzj ev Rod puppet </vt:lpstr>
      <vt:lpstr>myZvUvbv cyZzj ev String puppet</vt:lpstr>
      <vt:lpstr>`¯Ívbv cyZzj ev Glove puppet</vt:lpstr>
      <vt:lpstr>jvwV bvP</vt:lpstr>
      <vt:lpstr>PowerPoint Presentation</vt:lpstr>
      <vt:lpstr>M¤¢xiv Mvb Ges bvP</vt:lpstr>
      <vt:lpstr>PowerPoint Presentation</vt:lpstr>
      <vt:lpstr>evDj Mvb Ges bvP</vt:lpstr>
      <vt:lpstr>PowerPoint Presentation</vt:lpstr>
      <vt:lpstr>fvwUqvjx Mvb</vt:lpstr>
      <vt:lpstr>PowerPoint Presentation</vt:lpstr>
      <vt:lpstr>Rvwi Mvb</vt:lpstr>
      <vt:lpstr>mvvwi Mvb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‡jvK Mvb Ges b„Z¨ Folk Song and Dance</dc:title>
  <dc:creator>User</dc:creator>
  <cp:lastModifiedBy>Chandni</cp:lastModifiedBy>
  <cp:revision>12</cp:revision>
  <dcterms:created xsi:type="dcterms:W3CDTF">2017-05-22T06:36:00Z</dcterms:created>
  <dcterms:modified xsi:type="dcterms:W3CDTF">2020-09-12T16:12:43Z</dcterms:modified>
</cp:coreProperties>
</file>