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652E-4854-4D5C-8AE9-D0FB1ADE876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49D0A-3DC6-41D5-93FF-AC670D165A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HwZn¨evnx</a:t>
            </a:r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latin typeface="SutonnyMJ" pitchFamily="2" charset="0"/>
                <a:cs typeface="SutonnyMJ" pitchFamily="2" charset="0"/>
              </a:rPr>
              <a:t>Kviæwkí</a:t>
            </a:r>
            <a:br>
              <a:rPr lang="en-US" b="1" dirty="0"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latin typeface="Times New Roman" pitchFamily="18" charset="0"/>
                <a:cs typeface="Times New Roman" pitchFamily="18" charset="0"/>
              </a:rPr>
              <a:t>Traditional craft of Bangladesh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2254348"/>
            <a:ext cx="7543800" cy="45720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evOvwji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BwZnv‡m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Kviæwk‡íi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gh©v`vi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Avm‡b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AwawôZ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evOvwji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AvZ¥cwiP‡qi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cÖZxK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KvwqK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kÖ‡g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KŠk‡j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e¨envwiK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e¯‘‡K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›`h©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KviægwÛZ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D‡Ï‡k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Aj¼iY‡KB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Kviæwkí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AwfwnZ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AvqZb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ewP‡Îi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Zzjbvq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Kviæwkíi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fvÛvi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mg„×|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HwZn¨evnx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Kviæwk‡íi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wekvj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fvÛv‡I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Ñ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F1C38F-EB3C-4A27-BC1D-BFA8BEEA813B}"/>
              </a:ext>
            </a:extLst>
          </p:cNvPr>
          <p:cNvSpPr/>
          <p:nvPr/>
        </p:nvSpPr>
        <p:spPr>
          <a:xfrm>
            <a:off x="685800" y="609600"/>
            <a:ext cx="7772400" cy="5867400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833624" cy="5562600"/>
          </a:xfrm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m~Px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2015 -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724400"/>
            <a:ext cx="1666762" cy="1524000"/>
          </a:xfrm>
          <a:prstGeom prst="rect">
            <a:avLst/>
          </a:prstGeom>
        </p:spPr>
      </p:pic>
      <p:pic>
        <p:nvPicPr>
          <p:cNvPr id="8" name="Picture 7" descr="kantha-manad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238" y="4572000"/>
            <a:ext cx="1742964" cy="1676400"/>
          </a:xfrm>
          <a:prstGeom prst="rect">
            <a:avLst/>
          </a:prstGeom>
        </p:spPr>
      </p:pic>
      <p:pic>
        <p:nvPicPr>
          <p:cNvPr id="9" name="Picture 8" descr="m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4724400"/>
            <a:ext cx="1472418" cy="1493520"/>
          </a:xfrm>
          <a:prstGeom prst="rect">
            <a:avLst/>
          </a:prstGeom>
        </p:spPr>
      </p:pic>
      <p:pic>
        <p:nvPicPr>
          <p:cNvPr id="10" name="Picture 9" descr="u74790_115843_8915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236" y="1471668"/>
            <a:ext cx="1742964" cy="3024132"/>
          </a:xfrm>
          <a:prstGeom prst="rect">
            <a:avLst/>
          </a:prstGeom>
        </p:spPr>
      </p:pic>
      <p:pic>
        <p:nvPicPr>
          <p:cNvPr id="5122" name="Picture 2" descr="Hand Embroidered Pillow Cover: Guest Tutorial with Amy Barickman - Sew4Home">
            <a:extLst>
              <a:ext uri="{FF2B5EF4-FFF2-40B4-BE49-F238E27FC236}">
                <a16:creationId xmlns:a16="http://schemas.microsoft.com/office/drawing/2014/main" id="{4CCB8776-226B-4AC2-8532-19DCE7675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020" y="4724400"/>
            <a:ext cx="2640358" cy="149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C694CF1-0F08-4230-B4BE-E43005BA9748}"/>
              </a:ext>
            </a:extLst>
          </p:cNvPr>
          <p:cNvSpPr/>
          <p:nvPr/>
        </p:nvSpPr>
        <p:spPr>
          <a:xfrm>
            <a:off x="2628900" y="1471668"/>
            <a:ext cx="3886200" cy="29479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5A1FD2-17B4-47E3-8CB4-357832B35F22}"/>
              </a:ext>
            </a:extLst>
          </p:cNvPr>
          <p:cNvSpPr/>
          <p:nvPr/>
        </p:nvSpPr>
        <p:spPr>
          <a:xfrm>
            <a:off x="914400" y="1471668"/>
            <a:ext cx="5800838" cy="2947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cÖPxb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m~Px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myL¨vwZ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m~P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myZvi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me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g‡qiv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RvgvKvco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weQvbvi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Pv`i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iægvj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K¬_,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evwj‡ki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Kfvi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Kzkb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Kfvi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Iobv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Kvu_v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wbZ¨e¨envh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bKwk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Kvu_v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LyeB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×| GB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Kvu_v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ïay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kx‡Zi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Av”Qv`b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m¾v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wnmv‡eI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e¸ov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iscyi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h‡kvi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bK&amp;wk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Kvu_v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we‡`‡k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ißvbxi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Rb¨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×|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465" y="1066800"/>
            <a:ext cx="7981070" cy="5334000"/>
          </a:xfrm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    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wSbyK,kvgyK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013-01-27-13-39-42-51052e1ea1e77-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419600"/>
            <a:ext cx="3124199" cy="1867486"/>
          </a:xfrm>
          <a:prstGeom prst="rect">
            <a:avLst/>
          </a:prstGeom>
        </p:spPr>
      </p:pic>
      <p:pic>
        <p:nvPicPr>
          <p:cNvPr id="7" name="Picture 6" descr="coxs+bazaar_200416_003+(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106" y="4419600"/>
            <a:ext cx="2286000" cy="1867486"/>
          </a:xfrm>
          <a:prstGeom prst="rect">
            <a:avLst/>
          </a:prstGeom>
        </p:spPr>
      </p:pic>
      <p:pic>
        <p:nvPicPr>
          <p:cNvPr id="8" name="Picture 7" descr="cox-samuk-pic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35" y="1143000"/>
            <a:ext cx="2286000" cy="514408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9A993D-E29E-4EC4-A1BD-138B23302824}"/>
              </a:ext>
            </a:extLst>
          </p:cNvPr>
          <p:cNvSpPr/>
          <p:nvPr/>
        </p:nvSpPr>
        <p:spPr>
          <a:xfrm>
            <a:off x="3124200" y="1600200"/>
            <a:ext cx="5257800" cy="2590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wÿYvÂj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mgy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cwigv‡b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wSbyK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kvgyK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G¸‡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AjsKvi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M„nm¾v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†ccvi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M„n¯’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772400" cy="5715000"/>
          </a:xfrm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iÄb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AvRKvj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me©ÎB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Qvcv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iwOb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Kvc‡oi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LyeB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cÖPjb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e¯¿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Qvcv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eøK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wcÖ›U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evwUK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wcÖ›U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UvBWvB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¯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Œxb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wcÖ›U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cÖPwjZ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AvaywbKZvi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iÄb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bKkvi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DbœwZ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Qcv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iÄb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HwZn¨evnx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K…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v‡ii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D™¢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vebx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kw³i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›`h© I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bZzb‡Z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¡,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AvaywbKZvq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cwigv‡Y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mg„×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kvjx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D‡V‡Q| </a:t>
            </a:r>
          </a:p>
        </p:txBody>
      </p:sp>
      <p:pic>
        <p:nvPicPr>
          <p:cNvPr id="5" name="Picture 4" descr="3db0610c10a55b3fc606fec40acd36f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066" y="4495801"/>
            <a:ext cx="1905000" cy="1742047"/>
          </a:xfrm>
          <a:prstGeom prst="rect">
            <a:avLst/>
          </a:prstGeom>
        </p:spPr>
      </p:pic>
      <p:pic>
        <p:nvPicPr>
          <p:cNvPr id="6" name="Picture 5" descr="10_Block-Batik_New+Market_040415_00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26" y="4495801"/>
            <a:ext cx="1905000" cy="1742048"/>
          </a:xfrm>
          <a:prstGeom prst="rect">
            <a:avLst/>
          </a:prstGeom>
        </p:spPr>
      </p:pic>
      <p:pic>
        <p:nvPicPr>
          <p:cNvPr id="7" name="Picture 6" descr="10_Block-Batik_New+Market_040415_00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945" y="4495801"/>
            <a:ext cx="1728568" cy="1742048"/>
          </a:xfrm>
          <a:prstGeom prst="rect">
            <a:avLst/>
          </a:prstGeom>
        </p:spPr>
      </p:pic>
      <p:pic>
        <p:nvPicPr>
          <p:cNvPr id="2" name="Picture 1" descr="batik.jpg">
            <a:extLst>
              <a:ext uri="{FF2B5EF4-FFF2-40B4-BE49-F238E27FC236}">
                <a16:creationId xmlns:a16="http://schemas.microsoft.com/office/drawing/2014/main" id="{3488A468-2D79-4645-93F8-5EEBE087C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4823" y="4495801"/>
            <a:ext cx="1905000" cy="175494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4201A27-A5F2-4299-9882-A2EDCAB8C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685800"/>
            <a:ext cx="7620000" cy="5638800"/>
          </a:xfrm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HwZn¨evnx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Kviæwkí</a:t>
            </a:r>
            <a:b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146" name="Picture 2" descr="Hand-painted wooden mirror frame - Beshi Deshi">
            <a:extLst>
              <a:ext uri="{FF2B5EF4-FFF2-40B4-BE49-F238E27FC236}">
                <a16:creationId xmlns:a16="http://schemas.microsoft.com/office/drawing/2014/main" id="{39C2ABDC-8A72-45C7-B2F3-D853449CC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4446"/>
          <a:stretch/>
        </p:blipFill>
        <p:spPr bwMode="auto">
          <a:xfrm>
            <a:off x="838200" y="1371600"/>
            <a:ext cx="7467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194CEA-7416-4E76-8FFF-C6D009F8066A}"/>
              </a:ext>
            </a:extLst>
          </p:cNvPr>
          <p:cNvSpPr/>
          <p:nvPr/>
        </p:nvSpPr>
        <p:spPr>
          <a:xfrm>
            <a:off x="3429000" y="3048000"/>
            <a:ext cx="3505200" cy="2057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jvKRxe‡bi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kwíK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wea„Z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Kviæwk‡í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HwZ‡n¨I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MŠi‡ei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cÖZxK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ctr"/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40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609601"/>
            <a:ext cx="7924800" cy="5867400"/>
          </a:xfrm>
          <a:ln w="28575">
            <a:solidFill>
              <a:srgbClr val="C00000"/>
            </a:solidFill>
            <a:prstDash val="dashDot"/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ZvuZ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e¯¿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201201231327266650benaro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1" y="4673778"/>
            <a:ext cx="2012268" cy="1727021"/>
          </a:xfrm>
          <a:prstGeom prst="rect">
            <a:avLst/>
          </a:prstGeom>
        </p:spPr>
      </p:pic>
      <p:pic>
        <p:nvPicPr>
          <p:cNvPr id="6" name="Picture 5" descr="Weaving-Diamond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31" y="4673778"/>
            <a:ext cx="2012268" cy="172702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4A77D31-FD3A-4D8B-9A9E-0BCABE902762}"/>
              </a:ext>
            </a:extLst>
          </p:cNvPr>
          <p:cNvSpPr/>
          <p:nvPr/>
        </p:nvSpPr>
        <p:spPr>
          <a:xfrm>
            <a:off x="838201" y="1295400"/>
            <a:ext cx="7467599" cy="30479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cÖvPxb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ZvuZ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e¯¿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RMr‡Rvov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L¨vwZ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GKKv‡j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gmwjb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RMrwØL¨vZ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eZ©gv‡bI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ZvuZ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Rvg`vwb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ebvimx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Uv½vBj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ivRkvnx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wmé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wek¦e¨vcx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L¨vwZ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bvivqYMÄ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Uv½vBj,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cvebv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eveyinvU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biwms`x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KzgviLvjx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ZvuZ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†K›`ª¯’j|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Zvu‡Zi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jyw½,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Rvg`vbx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ebvimx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Zvqv‡j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weQvbvi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Pv`i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MwÄ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MvgQv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gkvix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UwejKø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RbM‡Yi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e‡¯¿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75%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D2BC98-6DE1-4509-8B80-95E26650E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777" y="4673778"/>
            <a:ext cx="3452446" cy="16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8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1" y="457200"/>
            <a:ext cx="8001000" cy="5867400"/>
          </a:xfrm>
          <a:ln w="28575">
            <a:solidFill>
              <a:srgbClr val="C00000"/>
            </a:solidFill>
            <a:prstDash val="dash"/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g„r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4774683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415" y="3059135"/>
            <a:ext cx="1903538" cy="1786654"/>
          </a:xfrm>
          <a:prstGeom prst="rect">
            <a:avLst/>
          </a:prstGeom>
        </p:spPr>
      </p:pic>
      <p:pic>
        <p:nvPicPr>
          <p:cNvPr id="5" name="Picture 4" descr="capital_pottery_supplies_studio_40d02d6a_81e7_6771_9310_84f15ca52e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44" y="3059135"/>
            <a:ext cx="1981200" cy="1820063"/>
          </a:xfrm>
          <a:prstGeom prst="rect">
            <a:avLst/>
          </a:prstGeom>
        </p:spPr>
      </p:pic>
      <p:pic>
        <p:nvPicPr>
          <p:cNvPr id="6" name="Picture 5" descr="IMG_05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0088" y="3047999"/>
            <a:ext cx="1981200" cy="1820063"/>
          </a:xfrm>
          <a:prstGeom prst="rect">
            <a:avLst/>
          </a:prstGeom>
        </p:spPr>
      </p:pic>
      <p:pic>
        <p:nvPicPr>
          <p:cNvPr id="7" name="Picture 6" descr="PIC-1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154" y="3047999"/>
            <a:ext cx="1852245" cy="178665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00FD73-998D-4233-93D7-B86ABC21FDF1}"/>
              </a:ext>
            </a:extLst>
          </p:cNvPr>
          <p:cNvSpPr/>
          <p:nvPr/>
        </p:nvSpPr>
        <p:spPr>
          <a:xfrm>
            <a:off x="838199" y="990600"/>
            <a:ext cx="7696199" cy="17866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Kviæwk‡í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g„rwkí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eQ‡ii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wkí‡K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wN‡i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MÖvgevsjvi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cwievi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RxexKv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wbe©vn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dwi`cyi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Kzwgjøv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wm‡jU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h‡kvi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w`bvRcyi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K·evRvi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g„rwkwíiv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HwZn¨MZfv‡e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4300302-A015-4184-9FA9-45EA1E7AA24F}"/>
              </a:ext>
            </a:extLst>
          </p:cNvPr>
          <p:cNvSpPr/>
          <p:nvPr/>
        </p:nvSpPr>
        <p:spPr>
          <a:xfrm>
            <a:off x="838199" y="5029200"/>
            <a:ext cx="7543801" cy="1066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HwZn¨evnx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g„rwkí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mvgMÖxi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nvwoucvwZj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_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vjvevmb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Kjwm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mvbwK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N‡ii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Uvwj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kvwcm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Aj¼vi,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m‡Li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nvwo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838200"/>
            <a:ext cx="7848600" cy="5410200"/>
          </a:xfrm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           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Pvgov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3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4152314"/>
            <a:ext cx="3048001" cy="2019886"/>
          </a:xfrm>
          <a:prstGeom prst="rect">
            <a:avLst/>
          </a:prstGeom>
        </p:spPr>
      </p:pic>
      <p:pic>
        <p:nvPicPr>
          <p:cNvPr id="6" name="Picture 5" descr="bd-pratidin-05-11-16-F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1" y="4152314"/>
            <a:ext cx="1905000" cy="2019886"/>
          </a:xfrm>
          <a:prstGeom prst="rect">
            <a:avLst/>
          </a:prstGeom>
        </p:spPr>
      </p:pic>
      <p:pic>
        <p:nvPicPr>
          <p:cNvPr id="7" name="Picture 6" descr="leather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99" y="914400"/>
            <a:ext cx="2667001" cy="52578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720EC13-4186-4CFB-8696-7D002BEF15CE}"/>
              </a:ext>
            </a:extLst>
          </p:cNvPr>
          <p:cNvSpPr/>
          <p:nvPr/>
        </p:nvSpPr>
        <p:spPr>
          <a:xfrm>
            <a:off x="3610121" y="1371600"/>
            <a:ext cx="4771880" cy="24378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RyZ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m‡Ûj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Pvgovi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myU‡Km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gvwbe¨M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eë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Pvgov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Drcbœ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`ªe¨|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me©Î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609600"/>
            <a:ext cx="7772400" cy="5848350"/>
          </a:xfrm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Mqbv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4" name="Picture 3" descr="1473318575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9677" y="2438401"/>
            <a:ext cx="2360440" cy="1257099"/>
          </a:xfrm>
          <a:prstGeom prst="rect">
            <a:avLst/>
          </a:prstGeom>
        </p:spPr>
      </p:pic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68" y="4953000"/>
            <a:ext cx="1463040" cy="1464064"/>
          </a:xfrm>
          <a:prstGeom prst="rect">
            <a:avLst/>
          </a:prstGeom>
        </p:spPr>
      </p:pic>
      <p:pic>
        <p:nvPicPr>
          <p:cNvPr id="8" name="Picture 7" descr="Inner_thereport24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211" y="4953000"/>
            <a:ext cx="2400886" cy="1472910"/>
          </a:xfrm>
          <a:prstGeom prst="rect">
            <a:avLst/>
          </a:prstGeom>
        </p:spPr>
      </p:pic>
      <p:pic>
        <p:nvPicPr>
          <p:cNvPr id="9" name="Picture 8" descr="JMS_Business_11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616" y="2448126"/>
            <a:ext cx="2668758" cy="1237648"/>
          </a:xfrm>
          <a:prstGeom prst="rect">
            <a:avLst/>
          </a:prstGeom>
        </p:spPr>
      </p:pic>
      <p:pic>
        <p:nvPicPr>
          <p:cNvPr id="10" name="Picture 9" descr="Mim-kaktarua-32016032010165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4953000"/>
            <a:ext cx="1752600" cy="1464064"/>
          </a:xfrm>
          <a:prstGeom prst="rect">
            <a:avLst/>
          </a:prstGeom>
        </p:spPr>
      </p:pic>
      <p:pic>
        <p:nvPicPr>
          <p:cNvPr id="13" name="Picture 12" descr="রুপার-গয়না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2836" y="2438402"/>
            <a:ext cx="2461261" cy="1237648"/>
          </a:xfrm>
          <a:prstGeom prst="rect">
            <a:avLst/>
          </a:prstGeom>
        </p:spPr>
      </p:pic>
      <p:pic>
        <p:nvPicPr>
          <p:cNvPr id="14" name="Picture 13" descr="DSC_01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1138" y="4953000"/>
            <a:ext cx="1752601" cy="146406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6A2DC6F-E087-4869-A392-3A42DD7DC19D}"/>
              </a:ext>
            </a:extLst>
          </p:cNvPr>
          <p:cNvSpPr/>
          <p:nvPr/>
        </p:nvSpPr>
        <p:spPr>
          <a:xfrm>
            <a:off x="952500" y="1295399"/>
            <a:ext cx="7429500" cy="9892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Mqbv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mycÖvPxb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KzwUiwkí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iæcv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kvLvu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AvswU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bvKdzj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Pzwo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SzgKv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K‡I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wbev©n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D0D3300-5CC0-4938-8C82-13C8728243E1}"/>
              </a:ext>
            </a:extLst>
          </p:cNvPr>
          <p:cNvSpPr/>
          <p:nvPr/>
        </p:nvSpPr>
        <p:spPr>
          <a:xfrm>
            <a:off x="952500" y="3886200"/>
            <a:ext cx="74295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Mqbv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Zwi‡Z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gy³vI Lye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RbwcÖq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hyMhyM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gy³v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033" y="589085"/>
            <a:ext cx="4070687" cy="5583115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evuk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evu‡ki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UzKix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weQvbv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Szwo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Pqvi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me©Î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wm‡j‡Ui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mK‡ji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wbKU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`„Z|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e‡Zi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Pqvi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mvdv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Avjbv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vjbv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Sywo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mjd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wU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-‡Uª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Lye </a:t>
            </a:r>
            <a:r>
              <a:rPr lang="en-US" sz="28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RbwcÖq</a:t>
            </a:r>
            <a:r>
              <a:rPr lang="en-US" sz="28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50c95b58ffb924ad91bb82d651c8d763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05" y="4236134"/>
            <a:ext cx="1863091" cy="2012266"/>
          </a:xfrm>
          <a:prstGeom prst="rect">
            <a:avLst/>
          </a:prstGeom>
        </p:spPr>
      </p:pic>
      <p:pic>
        <p:nvPicPr>
          <p:cNvPr id="5" name="Picture 4" descr="600x4001472341802_বাঁশ-ও-বেত-শিল্প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598" y="2478845"/>
            <a:ext cx="1851368" cy="1712155"/>
          </a:xfrm>
          <a:prstGeom prst="rect">
            <a:avLst/>
          </a:prstGeom>
        </p:spPr>
      </p:pic>
      <p:pic>
        <p:nvPicPr>
          <p:cNvPr id="6" name="Picture 5" descr="14375794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598" y="594069"/>
            <a:ext cx="1851368" cy="1844332"/>
          </a:xfrm>
          <a:prstGeom prst="rect">
            <a:avLst/>
          </a:prstGeom>
        </p:spPr>
      </p:pic>
      <p:pic>
        <p:nvPicPr>
          <p:cNvPr id="7" name="Picture 6" descr="4142709196215bambo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506" y="2478845"/>
            <a:ext cx="1851368" cy="1712155"/>
          </a:xfrm>
          <a:prstGeom prst="rect">
            <a:avLst/>
          </a:prstGeom>
        </p:spPr>
      </p:pic>
      <p:pic>
        <p:nvPicPr>
          <p:cNvPr id="8" name="Picture 7" descr="cane_furniture_11_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5598" y="4267200"/>
            <a:ext cx="1851368" cy="1981200"/>
          </a:xfrm>
          <a:prstGeom prst="rect">
            <a:avLst/>
          </a:prstGeom>
        </p:spPr>
      </p:pic>
      <p:pic>
        <p:nvPicPr>
          <p:cNvPr id="9" name="Picture 8" descr="images 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8507" y="589085"/>
            <a:ext cx="1851367" cy="18493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23E1D3-9DB7-422B-AFF9-6D3E9B8312EB}"/>
              </a:ext>
            </a:extLst>
          </p:cNvPr>
          <p:cNvSpPr/>
          <p:nvPr/>
        </p:nvSpPr>
        <p:spPr>
          <a:xfrm>
            <a:off x="514350" y="533400"/>
            <a:ext cx="8153400" cy="579120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1" y="914400"/>
            <a:ext cx="4572000" cy="3598634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AÂ‡j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hvbevnb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bŠKv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RvnvR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cvjKx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AvmevecÎ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K…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wli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hš¿cvwZ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Pqvi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Uwej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eÂ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e·,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Avjgvix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PŠwK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LvU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kv‡Km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mvdv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mjd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we‡klfv‡e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weL¨vZ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Gqvov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Ljbv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cyZzj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†`qjm¾v, Log,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jvwV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endParaRPr lang="en-US" sz="2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8" name="Picture 7" descr="PbnwMb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50" y="4616734"/>
            <a:ext cx="1989752" cy="1692366"/>
          </a:xfrm>
          <a:prstGeom prst="rect">
            <a:avLst/>
          </a:prstGeom>
        </p:spPr>
      </p:pic>
      <p:pic>
        <p:nvPicPr>
          <p:cNvPr id="9" name="Picture 8" descr="xZCHLe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182" y="4580617"/>
            <a:ext cx="3733800" cy="1764600"/>
          </a:xfrm>
          <a:prstGeom prst="rect">
            <a:avLst/>
          </a:prstGeom>
        </p:spPr>
      </p:pic>
      <p:pic>
        <p:nvPicPr>
          <p:cNvPr id="1026" name="Picture 2" descr="furniture | 3D Warehouse">
            <a:extLst>
              <a:ext uri="{FF2B5EF4-FFF2-40B4-BE49-F238E27FC236}">
                <a16:creationId xmlns:a16="http://schemas.microsoft.com/office/drawing/2014/main" id="{7C93CB3C-1CE0-4376-B57C-EDFA75A99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609600"/>
            <a:ext cx="2895599" cy="390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5D90E6-76F6-4A4E-99E9-1F3143722FE6}"/>
              </a:ext>
            </a:extLst>
          </p:cNvPr>
          <p:cNvSpPr/>
          <p:nvPr/>
        </p:nvSpPr>
        <p:spPr>
          <a:xfrm>
            <a:off x="609599" y="609600"/>
            <a:ext cx="8001001" cy="580320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Local Guides Connect - A wholesale Boat market in Bangladesh - Local Guides  Connect">
            <a:extLst>
              <a:ext uri="{FF2B5EF4-FFF2-40B4-BE49-F238E27FC236}">
                <a16:creationId xmlns:a16="http://schemas.microsoft.com/office/drawing/2014/main" id="{A754CB89-F49E-4B94-8977-B8DB86CB3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 bwMode="auto">
          <a:xfrm>
            <a:off x="2625485" y="4616734"/>
            <a:ext cx="2175114" cy="169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762000"/>
            <a:ext cx="3637632" cy="2286000"/>
          </a:xfrm>
        </p:spPr>
        <p:txBody>
          <a:bodyPr>
            <a:normAutofit lnSpcReduction="10000"/>
          </a:bodyPr>
          <a:lstStyle/>
          <a:p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cvU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endParaRPr lang="en-US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KzwUiwk‡íi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cvwUi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`wo, M„nm¾vi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bvbviƒc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mvgMÖx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cv‡Ui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wm‡K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kZiwÄ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Kv‡c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©‡Ui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mvivwe‡k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¦|  </a:t>
            </a:r>
          </a:p>
        </p:txBody>
      </p:sp>
      <p:pic>
        <p:nvPicPr>
          <p:cNvPr id="5" name="Picture 4" descr="50342-04govjut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841" y="4200600"/>
            <a:ext cx="1752600" cy="2057400"/>
          </a:xfrm>
          <a:prstGeom prst="rect">
            <a:avLst/>
          </a:prstGeom>
        </p:spPr>
      </p:pic>
      <p:pic>
        <p:nvPicPr>
          <p:cNvPr id="6" name="Picture 5" descr="14893146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59" y="4200600"/>
            <a:ext cx="1905000" cy="2057400"/>
          </a:xfrm>
          <a:prstGeom prst="rect">
            <a:avLst/>
          </a:prstGeom>
        </p:spPr>
      </p:pic>
      <p:pic>
        <p:nvPicPr>
          <p:cNvPr id="7" name="Picture 6" descr="Channel_i_ju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8856" y="2458994"/>
            <a:ext cx="2286000" cy="1649612"/>
          </a:xfrm>
          <a:prstGeom prst="rect">
            <a:avLst/>
          </a:prstGeom>
        </p:spPr>
      </p:pic>
      <p:pic>
        <p:nvPicPr>
          <p:cNvPr id="9" name="Picture 8" descr="jute_u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632" y="666600"/>
            <a:ext cx="1994720" cy="1700400"/>
          </a:xfrm>
          <a:prstGeom prst="rect">
            <a:avLst/>
          </a:prstGeom>
        </p:spPr>
      </p:pic>
      <p:pic>
        <p:nvPicPr>
          <p:cNvPr id="11" name="Picture 10" descr="Jute-goods-etc.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949" y="4200600"/>
            <a:ext cx="1927933" cy="2057400"/>
          </a:xfrm>
          <a:prstGeom prst="rect">
            <a:avLst/>
          </a:prstGeom>
        </p:spPr>
      </p:pic>
      <p:pic>
        <p:nvPicPr>
          <p:cNvPr id="12" name="Picture 11" descr="Krishnanagar-India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2311" y="641838"/>
            <a:ext cx="1984130" cy="1700400"/>
          </a:xfrm>
          <a:prstGeom prst="rect">
            <a:avLst/>
          </a:prstGeom>
        </p:spPr>
      </p:pic>
      <p:pic>
        <p:nvPicPr>
          <p:cNvPr id="3074" name="Picture 2" descr="dsc_0336_8">
            <a:extLst>
              <a:ext uri="{FF2B5EF4-FFF2-40B4-BE49-F238E27FC236}">
                <a16:creationId xmlns:a16="http://schemas.microsoft.com/office/drawing/2014/main" id="{7A0790D2-3BEF-4A54-A3A1-867F10D88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87" y="4171800"/>
            <a:ext cx="1927933" cy="20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ACAEFD9-E8E6-45A1-8081-5E462E171259}"/>
              </a:ext>
            </a:extLst>
          </p:cNvPr>
          <p:cNvSpPr/>
          <p:nvPr/>
        </p:nvSpPr>
        <p:spPr>
          <a:xfrm>
            <a:off x="609600" y="533400"/>
            <a:ext cx="7924800" cy="5791200"/>
          </a:xfrm>
          <a:prstGeom prst="rect">
            <a:avLst/>
          </a:prstGeom>
          <a:noFill/>
          <a:ln w="28575">
            <a:solidFill>
              <a:srgbClr val="C0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6E41A1-A4DD-4C1B-8A43-835EDB541ADE}"/>
              </a:ext>
            </a:extLst>
          </p:cNvPr>
          <p:cNvSpPr/>
          <p:nvPr/>
        </p:nvSpPr>
        <p:spPr>
          <a:xfrm>
            <a:off x="762000" y="3048000"/>
            <a:ext cx="4343399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eZ©ev‡b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AvKl©Yxq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Kvco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KvMR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cvkvK-cwi”Q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RyZv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AjsKv‡ii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e·,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AjsKvi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BZ¨vw`I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9600"/>
            <a:ext cx="7772400" cy="5715000"/>
          </a:xfrm>
          <a:noFill/>
          <a:ln w="28575">
            <a:solidFill>
              <a:srgbClr val="C00000"/>
            </a:solidFill>
            <a:prstDash val="lgDash"/>
          </a:ln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      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avZe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4" name="Picture 3" descr="1bus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1"/>
            <a:ext cx="2209800" cy="1524000"/>
          </a:xfrm>
          <a:prstGeom prst="rect">
            <a:avLst/>
          </a:prstGeom>
        </p:spPr>
      </p:pic>
      <p:pic>
        <p:nvPicPr>
          <p:cNvPr id="7" name="Picture 6" descr="mati-kasa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4301" y="3962400"/>
            <a:ext cx="5347699" cy="2273105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4B4735-870D-407A-B617-19630D561FC2}"/>
              </a:ext>
            </a:extLst>
          </p:cNvPr>
          <p:cNvSpPr/>
          <p:nvPr/>
        </p:nvSpPr>
        <p:spPr>
          <a:xfrm>
            <a:off x="3048000" y="1295400"/>
            <a:ext cx="5334000" cy="25017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Kvumv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wcZ‡ji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AvmevecÎ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_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vjvevmb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Kjmx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NwU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PvgP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RM,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dzj`vbx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LyeB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cÖwm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×|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cÖPxb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cb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nq| M„n¯’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avZe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wk‡íi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hme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cY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e¨eüZ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 `v,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ewU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Qzwi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PvKz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KvuwP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wbovbx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LywšÍ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Kv`vj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c‡iK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nvZzwo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`|  </a:t>
            </a:r>
          </a:p>
        </p:txBody>
      </p:sp>
      <p:pic>
        <p:nvPicPr>
          <p:cNvPr id="1026" name="Picture 2" descr="Vegetable Cutting Knives, Cutlery Kitchen Knives, Cutlery Knife, Cutlery  Knife Set, Cutlery Kitchen Knife, कटलरी चाकू - Aadinath Enterprises, Delhi  | ID: 20153956273">
            <a:extLst>
              <a:ext uri="{FF2B5EF4-FFF2-40B4-BE49-F238E27FC236}">
                <a16:creationId xmlns:a16="http://schemas.microsoft.com/office/drawing/2014/main" id="{FDB81BDA-BEDC-407D-AACF-BED25410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9" y="4551192"/>
            <a:ext cx="2131183" cy="16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itchen &amp; Dining | Zainazon">
            <a:extLst>
              <a:ext uri="{FF2B5EF4-FFF2-40B4-BE49-F238E27FC236}">
                <a16:creationId xmlns:a16="http://schemas.microsoft.com/office/drawing/2014/main" id="{AEEFA495-603A-45F4-8D0B-F94595753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3" r="-1201" b="-1712"/>
          <a:stretch/>
        </p:blipFill>
        <p:spPr bwMode="auto">
          <a:xfrm>
            <a:off x="762000" y="2230243"/>
            <a:ext cx="2209800" cy="119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Kitchen Knives &amp; Accessories | Zainazon">
            <a:extLst>
              <a:ext uri="{FF2B5EF4-FFF2-40B4-BE49-F238E27FC236}">
                <a16:creationId xmlns:a16="http://schemas.microsoft.com/office/drawing/2014/main" id="{92BB09CC-D962-4BBC-8F60-B75480B9DF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" t="16510" r="4584" b="21797"/>
          <a:stretch/>
        </p:blipFill>
        <p:spPr bwMode="auto">
          <a:xfrm>
            <a:off x="753794" y="3467100"/>
            <a:ext cx="217184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1472</Words>
  <Application>Microsoft Office PowerPoint</Application>
  <PresentationFormat>On-screen Show (4:3)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SutonnyMJ</vt:lpstr>
      <vt:lpstr>Times New Roman</vt:lpstr>
      <vt:lpstr>Office Theme</vt:lpstr>
      <vt:lpstr>evsjv‡`‡ki HwZn¨evnx Kviæwkí Traditional craft of Bangladesh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evsjv‡`‡ki HwZn¨evnx Kviæwkí Traditional craft of Bangladesh</dc:title>
  <dc:creator>User</dc:creator>
  <cp:lastModifiedBy>Chandni</cp:lastModifiedBy>
  <cp:revision>12</cp:revision>
  <dcterms:created xsi:type="dcterms:W3CDTF">2017-06-03T14:01:50Z</dcterms:created>
  <dcterms:modified xsi:type="dcterms:W3CDTF">2020-09-12T11:16:32Z</dcterms:modified>
</cp:coreProperties>
</file>