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8" r:id="rId6"/>
    <p:sldId id="261" r:id="rId7"/>
    <p:sldId id="259" r:id="rId8"/>
    <p:sldId id="265" r:id="rId9"/>
    <p:sldId id="257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A37C-5B52-4F40-BE07-9A9B18C28AB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310-023F-44F1-A157-14C487DA3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A37C-5B52-4F40-BE07-9A9B18C28AB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310-023F-44F1-A157-14C487DA3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A37C-5B52-4F40-BE07-9A9B18C28AB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310-023F-44F1-A157-14C487DA3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A37C-5B52-4F40-BE07-9A9B18C28AB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310-023F-44F1-A157-14C487DA3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A37C-5B52-4F40-BE07-9A9B18C28AB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310-023F-44F1-A157-14C487DA3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A37C-5B52-4F40-BE07-9A9B18C28AB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310-023F-44F1-A157-14C487DA3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A37C-5B52-4F40-BE07-9A9B18C28AB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310-023F-44F1-A157-14C487DA3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A37C-5B52-4F40-BE07-9A9B18C28AB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310-023F-44F1-A157-14C487DA3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A37C-5B52-4F40-BE07-9A9B18C28AB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310-023F-44F1-A157-14C487DA3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A37C-5B52-4F40-BE07-9A9B18C28AB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310-023F-44F1-A157-14C487DA3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A37C-5B52-4F40-BE07-9A9B18C28AB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310-023F-44F1-A157-14C487DA3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7A37C-5B52-4F40-BE07-9A9B18C28AB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C7310-023F-44F1-A157-14C487DA3B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838200"/>
            <a:ext cx="3352800" cy="12953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Gm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myjZvb</a:t>
            </a:r>
            <a:b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(1932-1994)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2667000"/>
            <a:ext cx="3124200" cy="33528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cÖwZfv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gvÎB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wkwÿZ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mvavib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jLvcov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5g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kÖbx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¯‹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z‡ji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wWwM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ª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838200"/>
            <a:ext cx="46482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04484071f840516cee5c62cec24f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219200"/>
            <a:ext cx="3505200" cy="4876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30C9EB-A462-48BF-B50F-BA072F2E0896}"/>
              </a:ext>
            </a:extLst>
          </p:cNvPr>
          <p:cNvSpPr/>
          <p:nvPr/>
        </p:nvSpPr>
        <p:spPr>
          <a:xfrm>
            <a:off x="685800" y="1219200"/>
            <a:ext cx="7086600" cy="449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wkï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AK…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wÎg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fvjevmv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†_‡K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K‡iwQ‡jb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wkï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¯^M©| we‡`ª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vnx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bRiæj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Bmjv‡gi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myjZv‡bi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QweI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nvwi‡q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†M‡Q|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myjZvb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eû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AvšÍRv©wZK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cÖ`k©bx‡Z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wePvi‡Ki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cÖvYx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cÖwgK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wkï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AK…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wÎg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eÜz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wkíx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Gm Gg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myjZvb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1994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10 A‡±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vei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70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eq‡m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h‡kv‡i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mw¤§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mvgwiK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nvmcvZv‡j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B‡šÍKvj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02AC0F-1CA0-4F26-AC36-B9274CEC6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1676400"/>
            <a:ext cx="9525000" cy="41148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kL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gvnv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¤§`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myjZvb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1923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10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÷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bovBj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Rjvi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gvwQgw`qv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MÖv‡gi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GK 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`ª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cwiev‡i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Rb¥MÖnY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wcZvi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ivLv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kL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wgqv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nvmvb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kv‡n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mvnivIqv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`©xi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ivLv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kL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gvnv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¤§`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myjZvb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cwiwPwZ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Gm Gg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myjZvb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bv‡g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`ª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wcZvi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mšÍvb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Gm Gg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myjZv‡bi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jLvcov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cÂg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AvuKvi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SuvK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wkïKvj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†_‡KB|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my‡hvM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c‡jB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Kqjv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AvuK‡Zb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is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K_vB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KvuPv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njy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cyuB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Mv‡Qi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d‡ji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AvuK‡Zb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78048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3B294FE-6554-40E2-9525-C0D25FF42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1219200"/>
            <a:ext cx="9296400" cy="4419600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mr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gv‡qi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R¡vjvq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Aw¯’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evwo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cvwj‡q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KjKvZvq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bovB‡ji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Rwg`vi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ax‡i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›`ª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iv‡qi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evwo‡Z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wM‡q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D‡Vb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Zvui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evev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Rwg`v‡ii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ivRwg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¯¿x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wQ‡jb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Rwg`v‡ii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AvuKvi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bkv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†`‡L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we‡jZ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†`b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e‡jb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Ò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Zzwg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wkíx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PvI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Zvgv‡K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AviI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wkíxi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AvuKv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wkL‡Z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Zvgv‡K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¯‹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z‡j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fwZ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fwZ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cixÿvq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Zvgv‡K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cvk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n‡e|Ó</a:t>
            </a:r>
            <a:endParaRPr lang="en-US" sz="4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5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CF1D2B5-96DD-46BA-A707-CAFE66F07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1143000"/>
            <a:ext cx="9906000" cy="4724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Gm Gg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myjZvb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KjKvZv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K‡j‡R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fwZ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cixÿv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w`‡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n‡jb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fwZ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cvi‡jb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KviY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gwUªK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wQ‡jb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Rwg`v‡ii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civg‡k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wPÎKjvq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mgS`vi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fwZ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KwgwUi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m`m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nvmvb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kv‡n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mvnivIqv`x©i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wbKU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M‡jb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AvkÖq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†`b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ïcvwi‡k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Gm Gg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myjZvb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K‡j‡R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fwZ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/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¯‹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z‡ji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wWwMÖ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wb‡qB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wbiæ‡Ï‡ki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c‡_ cv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evovb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ZLb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wØZxq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wek¦hy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‡×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Gu‡K‡Qb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BD‡ivc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Av‡gwiKvi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ˆmb¨‡`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wbKU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cvuuuP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-`k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UvKvq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wew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µ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cÖ`k©bx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fvi‡Zi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kni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kn‡i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Ny‡i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ewi‡q‡Qb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GB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mg‡q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AvuKv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Ae¯’v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†KD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23199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91306"/>
            <a:ext cx="3276600" cy="96129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wkíKg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</a:t>
            </a:r>
          </a:p>
        </p:txBody>
      </p:sp>
      <p:pic>
        <p:nvPicPr>
          <p:cNvPr id="11" name="Picture 10" descr="p49+===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38" y="3704493"/>
            <a:ext cx="3616612" cy="2362200"/>
          </a:xfrm>
          <a:prstGeom prst="rect">
            <a:avLst/>
          </a:prstGeom>
        </p:spPr>
      </p:pic>
      <p:pic>
        <p:nvPicPr>
          <p:cNvPr id="12" name="Picture 11" descr="SM_Sultan_Char_Dakhal_(197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38" y="1096108"/>
            <a:ext cx="3616612" cy="21804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CE9148-B0B9-472E-8567-15D306197701}"/>
              </a:ext>
            </a:extLst>
          </p:cNvPr>
          <p:cNvSpPr/>
          <p:nvPr/>
        </p:nvSpPr>
        <p:spPr>
          <a:xfrm>
            <a:off x="1189850" y="1524004"/>
            <a:ext cx="5668150" cy="4542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wQ‡jb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feNy‡i,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_©e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D`vmxb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L¨vwZ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cÖPvi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wegyL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GBme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`‡K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åvg¨gvY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Ab¨w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`‡K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wPiw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`‡bi Rb¨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nvwi‡q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†M‡Q|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GLb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Gm Gg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myjZvb‡i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wPÎKjv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mË‡ii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kK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KvR‡KB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d384cb5f36fb242a5024f422a56eb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588" y="3657600"/>
            <a:ext cx="3657600" cy="2667000"/>
          </a:xfrm>
          <a:prstGeom prst="rect">
            <a:avLst/>
          </a:prstGeom>
        </p:spPr>
      </p:pic>
      <p:pic>
        <p:nvPicPr>
          <p:cNvPr id="3" name="Picture 2" descr="art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588" y="724486"/>
            <a:ext cx="3657600" cy="266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952043-B9C8-4F3C-8287-1E33B1637BB0}"/>
              </a:ext>
            </a:extLst>
          </p:cNvPr>
          <p:cNvSpPr/>
          <p:nvPr/>
        </p:nvSpPr>
        <p:spPr>
          <a:xfrm>
            <a:off x="1066800" y="1143000"/>
            <a:ext cx="6096000" cy="495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wkíKjvq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Rqbyj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Av‡ew`b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Kvgiæj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nvmvb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hLv‡b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avivi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Rb¥ †`b|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mLv‡b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myjZv‡bi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wPÎKjv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¯’Z nq| 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Gm Gg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myjZv‡bi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Qwei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evsjvi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l‡Ki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kixi‡K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A¯^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vfvweKfv‡e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ckxeûj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wekvj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kw³kvjx K‡I †`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Lv‡bv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`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ye©j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†`‡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Pvlx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myjZv‡bi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Amxg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kw³i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AwaKvix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4a2b8ffc87305d8e73292db3dccd3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047750"/>
            <a:ext cx="4191000" cy="23812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2311FA-8507-4B5D-9D92-429B6ADA5035}"/>
              </a:ext>
            </a:extLst>
          </p:cNvPr>
          <p:cNvSpPr/>
          <p:nvPr/>
        </p:nvSpPr>
        <p:spPr>
          <a:xfrm>
            <a:off x="1219200" y="914400"/>
            <a:ext cx="5334000" cy="518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Qwe‡Z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KL‡b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kKvq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ïay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bi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bvix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i‡KI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¯^v¯’¨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eZx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Kg©V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myVvg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‡`n ‰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ewk‡ó¨B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Dc¯’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Zvui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GB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ckvi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Ic‡iB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mgMÖ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mf¨Zv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wU‡K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D6F6A2-2957-4176-94D4-9D592ACF4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495" y="3724275"/>
            <a:ext cx="4191000" cy="23717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933E61-81EF-421F-96EE-7AA36E919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466" y="1143000"/>
            <a:ext cx="6293534" cy="5105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Gm Gg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myjZv‡bi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welqe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¯‘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wfwËK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ev¯Íeev`x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i‡Oi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nvjKv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Av¯Íi‡Yi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Kv‡R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iLvi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Zvui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Qwei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Ab¨Zg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DcKiY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cÖavbZ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¸‡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ov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is,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Mv‡ei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AvVv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wZwli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cÖf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Gqviv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Zji‡Oi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KvRI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myjZv‡bi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Kv‡R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AvaywbK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HwZ‡n¨i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P‡q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cÖvPxb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wkí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HwZ‡n¨i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Qvc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myjZv‡bi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Kv‡R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MÖvgevsjvi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K…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wlRxex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cÖfve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myjZvb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WªBs G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K‡qKwU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Xs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myjwjZ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Q‡›`I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Uvbv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eµ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iLvi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Mib,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KLbI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fvOv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iLvi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Avevi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KLbI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mjvBb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†÷ª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Rji‡Oi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ÿ‡ÎI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cÖeYZv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memgq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39E4A-BA7C-4FAF-8F15-B4A624827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371600"/>
            <a:ext cx="36957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1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339" y="609600"/>
            <a:ext cx="4114800" cy="12954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Ae`vb</a:t>
            </a:r>
            <a:endParaRPr lang="en-US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2222394"/>
            <a:ext cx="3886200" cy="38100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b›`bKvbb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cÖvBgvwi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PviyKjv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KzwoMÖvg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dvBb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¯‹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h‡kvi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kn‡ii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GKv‡Wgx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dvBb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AvU©m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wkï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¯^M©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`|</a:t>
            </a:r>
          </a:p>
        </p:txBody>
      </p:sp>
      <p:pic>
        <p:nvPicPr>
          <p:cNvPr id="4" name="Picture 3" descr="empire_of_s_m_sultan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962400"/>
            <a:ext cx="3581400" cy="2286000"/>
          </a:xfrm>
          <a:prstGeom prst="rect">
            <a:avLst/>
          </a:prstGeom>
        </p:spPr>
      </p:pic>
      <p:pic>
        <p:nvPicPr>
          <p:cNvPr id="5" name="Picture 4" descr="empire_of_s_m_sultan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609600"/>
            <a:ext cx="3579000" cy="31599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1224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SutonnyMJ</vt:lpstr>
      <vt:lpstr>Office Theme</vt:lpstr>
      <vt:lpstr>Gm Gg myjZvb (1932-1994)</vt:lpstr>
      <vt:lpstr>PowerPoint Presentation</vt:lpstr>
      <vt:lpstr>PowerPoint Presentation</vt:lpstr>
      <vt:lpstr>PowerPoint Presentation</vt:lpstr>
      <vt:lpstr>wkíKg©</vt:lpstr>
      <vt:lpstr>PowerPoint Presentation</vt:lpstr>
      <vt:lpstr>PowerPoint Presentation</vt:lpstr>
      <vt:lpstr>PowerPoint Presentation</vt:lpstr>
      <vt:lpstr>Ae`vb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 Gg myjZvb (1932-1994)</dc:title>
  <dc:creator>User</dc:creator>
  <cp:lastModifiedBy>Chandni</cp:lastModifiedBy>
  <cp:revision>4</cp:revision>
  <dcterms:created xsi:type="dcterms:W3CDTF">2017-06-03T07:23:19Z</dcterms:created>
  <dcterms:modified xsi:type="dcterms:W3CDTF">2020-09-05T11:15:36Z</dcterms:modified>
</cp:coreProperties>
</file>