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7" r:id="rId5"/>
    <p:sldId id="259" r:id="rId6"/>
    <p:sldId id="262" r:id="rId7"/>
    <p:sldId id="260" r:id="rId8"/>
    <p:sldId id="261" r:id="rId9"/>
    <p:sldId id="263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9A32-D8B1-43BC-BA7A-8EE5B7903E75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31A51-5877-47CE-9CD9-848B5034C0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9A32-D8B1-43BC-BA7A-8EE5B7903E75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31A51-5877-47CE-9CD9-848B5034C0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9A32-D8B1-43BC-BA7A-8EE5B7903E75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31A51-5877-47CE-9CD9-848B5034C0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9A32-D8B1-43BC-BA7A-8EE5B7903E75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31A51-5877-47CE-9CD9-848B5034C0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9A32-D8B1-43BC-BA7A-8EE5B7903E75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31A51-5877-47CE-9CD9-848B5034C0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9A32-D8B1-43BC-BA7A-8EE5B7903E75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31A51-5877-47CE-9CD9-848B5034C0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9A32-D8B1-43BC-BA7A-8EE5B7903E75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31A51-5877-47CE-9CD9-848B5034C0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9A32-D8B1-43BC-BA7A-8EE5B7903E75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31A51-5877-47CE-9CD9-848B5034C0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9A32-D8B1-43BC-BA7A-8EE5B7903E75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31A51-5877-47CE-9CD9-848B5034C0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9A32-D8B1-43BC-BA7A-8EE5B7903E75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31A51-5877-47CE-9CD9-848B5034C0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9A32-D8B1-43BC-BA7A-8EE5B7903E75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31A51-5877-47CE-9CD9-848B5034C0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89A32-D8B1-43BC-BA7A-8EE5B7903E75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31A51-5877-47CE-9CD9-848B5034C0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5500" y="958945"/>
            <a:ext cx="4114800" cy="1295399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wkwí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Kvgiæj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nvmvb</a:t>
            </a:r>
            <a:b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(1921-1988) </a:t>
            </a:r>
          </a:p>
        </p:txBody>
      </p:sp>
      <p:pic>
        <p:nvPicPr>
          <p:cNvPr id="4" name="Picture 3" descr="220px-Quamrul_Hass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5800" y="958945"/>
            <a:ext cx="3048000" cy="5105400"/>
          </a:xfrm>
          <a:prstGeom prst="rect">
            <a:avLst/>
          </a:prstGeom>
        </p:spPr>
      </p:pic>
      <p:sp>
        <p:nvSpPr>
          <p:cNvPr id="6" name="Subtitle 5">
            <a:extLst>
              <a:ext uri="{FF2B5EF4-FFF2-40B4-BE49-F238E27FC236}">
                <a16:creationId xmlns:a16="http://schemas.microsoft.com/office/drawing/2014/main" id="{24096A51-2253-4CC5-9117-1ECEBA46E0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2743200"/>
            <a:ext cx="6629400" cy="3321145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wkíx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Kvgiæj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nvmvb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1921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mv‡ji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2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wW‡m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¤^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KjKvZvq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Rb¥MÖnY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ˆ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cwÎK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wbevm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fvi‡Zi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cwðg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evsjvi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ea©gvb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Rjvi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Kvgjvi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jv‡isMv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MÖv‡g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wcZvi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gvnv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¤§`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nv‡kg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gvZvi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Avjxqv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LvZzb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Kvgiæj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nvmv‡bi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RbwcÖq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nj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cUzqv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Kvgiæj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nvmvb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8B0A814-68DC-42A3-B7EA-15DE24FF0E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1066800"/>
            <a:ext cx="8610600" cy="4572000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wkíx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Kvgiæj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nvmvb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ïay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GKRb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wPÎwkíxB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wQ‡jb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wZwb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wkí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ms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¯‹…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mvwn‡Z¨i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msMVK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gy³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eyw×i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aviK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evnK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cÖwZwU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MY Av‡›`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vj‡bi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ivRc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_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Kgx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wQ‡jb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Kvgiæj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nvmvb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e¨w³MZ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Rxe‡b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m`vjvcx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wgófvlx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wQ‡jb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GB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cÖwZfvevb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wkíx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1988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mv‡ji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2 †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deªæqvwi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XvKvq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B‡šÍKvj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739940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2EBEC42-7474-4CAA-8CDD-59DDA7CF73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1447800"/>
            <a:ext cx="8991600" cy="44958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KjKvZv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g‡Wj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Gg B ¯‹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z‡j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covi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†_‡KB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Kvgiæj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nvmvb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Qwe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AvuK‡Z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ïiæ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¯‹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z‡ji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cov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†kl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1938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mv‡j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KjKvZv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miKvwi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AvU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 ¯‹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z‡j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fwZ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wKš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‘ GB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wZwb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Avw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_©K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AbU‡bi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Kvi‡Y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cyZzj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Zwii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K¤úvwb‡Z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PvKwi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†bb| G‡Z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Zvui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AvU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 ¯‹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z‡ji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covïbv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wewNœZ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nq|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d‡j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1945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mv‡ji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cwie‡Z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 1947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mv‡j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wZwb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wPÎKjvq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¯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œvZK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wWwMÖ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wb‡q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097866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F1948E1-A899-4BC8-A9A4-22C23B7246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1143000"/>
            <a:ext cx="9829800" cy="4343400"/>
          </a:xfrm>
        </p:spPr>
        <p:txBody>
          <a:bodyPr lIns="91440" tIns="457200">
            <a:normAutofit fontScale="92500" lnSpcReduction="20000"/>
          </a:bodyPr>
          <a:lstStyle/>
          <a:p>
            <a:pPr algn="l"/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XvKv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AvU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K‡jR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¯’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vc‡bi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Rb¨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wkíx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Rqbyj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Av‡ew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`‡bi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Wv‡K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1948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mv‡ji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gvP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gv‡m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Kvgiæj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nvmvb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wbt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¯^ Ae¯’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vq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XvKv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P‡j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Av‡mb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K‡jR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Movi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Kv‡R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Rqbyj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Av‡ew`b‡K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me©vZ¥Kfv‡e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mn‡hvwMZv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1948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mv‡ji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k‡l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XvKvq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AvU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Bwbw÷wUDU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¯’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vwcZ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wZwb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Zv‡Z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wnmv‡e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hvM`vb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1960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mv‡j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wZwb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ZrKvjxb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c~e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cwK¯Ívb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ÿz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`ª I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KzwUi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wkí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K‡c©v‡ik‡b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hvM`vb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weL¨vZ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ÔbKkv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†K›`ª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wUÕ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cwiPvjbvi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vwqZ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¡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MÖnY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1978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mv‡j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wZwb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ÿz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`ª I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KzwUi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wkí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K‡c©v‡ik‡bi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bKkv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†K‡›`ª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cwiPvjK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Aemi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MÖnY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gyw³hy×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PjvKvjxb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mg‡q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cÖemx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‡`k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miKv‡ii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Z_¨ I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cÖPvi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ß‡ii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wkí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wefv‡Mi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cÖavb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vwqZ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¡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cvjb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gyw³hy‡×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mivmwi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Ae`vb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iv‡Lb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80730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609602"/>
            <a:ext cx="3962400" cy="1066799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Ae`vb</a:t>
            </a:r>
            <a:endParaRPr lang="en-US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1828800"/>
            <a:ext cx="7620000" cy="3810000"/>
          </a:xfrm>
        </p:spPr>
        <p:txBody>
          <a:bodyPr/>
          <a:lstStyle/>
          <a:p>
            <a:pPr algn="l">
              <a:buFont typeface="Wingdings" pitchFamily="2" charset="2"/>
              <a:buChar char="q"/>
            </a:pP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jvK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wk‡íi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DbœwZ</a:t>
            </a:r>
            <a:endParaRPr lang="en-US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l">
              <a:buFont typeface="Wingdings" pitchFamily="2" charset="2"/>
              <a:buChar char="q"/>
            </a:pP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cv÷vi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KvU©yb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wPÎ</a:t>
            </a:r>
            <a:endParaRPr lang="en-US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l">
              <a:buFont typeface="Wingdings" pitchFamily="2" charset="2"/>
              <a:buChar char="q"/>
            </a:pP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Kgvwk©qvj</a:t>
            </a:r>
            <a:endParaRPr lang="en-US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l">
              <a:buFont typeface="Wingdings" pitchFamily="2" charset="2"/>
              <a:buChar char="q"/>
            </a:pP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msMVK</a:t>
            </a:r>
            <a:endParaRPr lang="en-US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 descr="HassanQuamrul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990600"/>
            <a:ext cx="3314700" cy="5105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81002"/>
            <a:ext cx="7772400" cy="1447799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wKQz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wkíKg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</a:t>
            </a:r>
          </a:p>
        </p:txBody>
      </p:sp>
      <p:pic>
        <p:nvPicPr>
          <p:cNvPr id="5" name="Picture 4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2133600"/>
            <a:ext cx="3352800" cy="3733800"/>
          </a:xfrm>
          <a:prstGeom prst="rect">
            <a:avLst/>
          </a:prstGeom>
        </p:spPr>
      </p:pic>
      <p:pic>
        <p:nvPicPr>
          <p:cNvPr id="12" name="Picture 11" descr="Quamrul_naya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2133600"/>
            <a:ext cx="3505200" cy="3733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71_BDLib_poster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295400"/>
            <a:ext cx="3733800" cy="4419600"/>
          </a:xfrm>
          <a:prstGeom prst="rect">
            <a:avLst/>
          </a:prstGeom>
        </p:spPr>
      </p:pic>
      <p:pic>
        <p:nvPicPr>
          <p:cNvPr id="3" name="Picture 2" descr="Post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1295400"/>
            <a:ext cx="3505200" cy="43815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066800"/>
            <a:ext cx="4038600" cy="4724400"/>
          </a:xfrm>
          <a:prstGeom prst="rect">
            <a:avLst/>
          </a:prstGeom>
        </p:spPr>
      </p:pic>
      <p:pic>
        <p:nvPicPr>
          <p:cNvPr id="4" name="Picture 3" descr="kamrul_ar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200" y="1066800"/>
            <a:ext cx="2743200" cy="4724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amrul-has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838200"/>
            <a:ext cx="4185068" cy="5029200"/>
          </a:xfrm>
          <a:prstGeom prst="rect">
            <a:avLst/>
          </a:prstGeom>
        </p:spPr>
      </p:pic>
      <p:pic>
        <p:nvPicPr>
          <p:cNvPr id="3" name="Picture 2" descr="Unknown_134769372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838200"/>
            <a:ext cx="2819400" cy="49911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600200"/>
            <a:ext cx="5486400" cy="42672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1979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mv‡j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vaxbZv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c`K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1965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mv‡j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cÖwm‡W›U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Gi ¯^Y©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c`K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1982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mv‡j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Kzwgj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&amp;&amp;&amp;&amp;&amp;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øv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dvD‡Ûkb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¯^Y©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c`K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jvf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wZwb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fviZ,cvwK¯Ívb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Rvcvb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gvj‡qwkqv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nsKs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Bqvs¸b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jÛbmn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†`‡k mdi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GBme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†`‡k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AbywôZ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cÖ`k©bx‡Z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AskMÖnY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</a:t>
            </a:r>
          </a:p>
        </p:txBody>
      </p:sp>
      <p:pic>
        <p:nvPicPr>
          <p:cNvPr id="4" name="Picture 3" descr="220px-Quamrul_Hass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1371600"/>
            <a:ext cx="32004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659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655</Words>
  <Application>Microsoft Office PowerPoint</Application>
  <PresentationFormat>Widescreen</PresentationFormat>
  <Paragraphs>13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SutonnyMJ</vt:lpstr>
      <vt:lpstr>Wingdings</vt:lpstr>
      <vt:lpstr>Office Theme</vt:lpstr>
      <vt:lpstr>wkwí Kvgiæj nvmvb (1921-1988) </vt:lpstr>
      <vt:lpstr>PowerPoint Presentation</vt:lpstr>
      <vt:lpstr>PowerPoint Presentation</vt:lpstr>
      <vt:lpstr>Ae`vb</vt:lpstr>
      <vt:lpstr>wKQz wkíKg©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wkwí Kvgiæj nvmvb (1921-1988)</dc:title>
  <dc:creator>User</dc:creator>
  <cp:lastModifiedBy>Chandni</cp:lastModifiedBy>
  <cp:revision>4</cp:revision>
  <dcterms:created xsi:type="dcterms:W3CDTF">2017-06-03T06:30:51Z</dcterms:created>
  <dcterms:modified xsi:type="dcterms:W3CDTF">2020-09-05T06:33:41Z</dcterms:modified>
</cp:coreProperties>
</file>