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9" r:id="rId5"/>
    <p:sldId id="260" r:id="rId6"/>
    <p:sldId id="263" r:id="rId7"/>
    <p:sldId id="258" r:id="rId8"/>
    <p:sldId id="25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9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95A5-1028-4365-A76B-E549DD3F852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A73-F790-4260-AEF8-0BF08C1B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95A5-1028-4365-A76B-E549DD3F852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A73-F790-4260-AEF8-0BF08C1B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95A5-1028-4365-A76B-E549DD3F852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A73-F790-4260-AEF8-0BF08C1B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95A5-1028-4365-A76B-E549DD3F852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A73-F790-4260-AEF8-0BF08C1B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95A5-1028-4365-A76B-E549DD3F852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A73-F790-4260-AEF8-0BF08C1B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95A5-1028-4365-A76B-E549DD3F852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A73-F790-4260-AEF8-0BF08C1B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95A5-1028-4365-A76B-E549DD3F852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A73-F790-4260-AEF8-0BF08C1B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95A5-1028-4365-A76B-E549DD3F852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A73-F790-4260-AEF8-0BF08C1B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95A5-1028-4365-A76B-E549DD3F852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A73-F790-4260-AEF8-0BF08C1B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95A5-1028-4365-A76B-E549DD3F852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A73-F790-4260-AEF8-0BF08C1B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95A5-1028-4365-A76B-E549DD3F852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A73-F790-4260-AEF8-0BF08C1B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795A5-1028-4365-A76B-E549DD3F8528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3FA73-F790-4260-AEF8-0BF08C1B77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b‡fiv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Avnv‡g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</a:t>
            </a:r>
            <a:b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(1973-2015)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590800"/>
            <a:ext cx="3505200" cy="30480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AvaywbK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fv¯‹h©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wk‡íi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Ab¨Zg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AMÖ`~Z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wesk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kZvwãi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evsjv‡`wk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AvaywbK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fv¯‹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4" name="Picture 3" descr="নভেরা_আহমেদ_(১৯৩৯–২০১৫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533400"/>
            <a:ext cx="3810000" cy="586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B29657-9D9A-4CA9-81EA-E31C36CA4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1295400"/>
            <a:ext cx="7848600" cy="4114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b‡fiv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Avn‡g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Rb¥ my›`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ie‡b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29 gvP©,1939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wLªóv‡ã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PvPv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iv‡Lb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b‡fiv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Kg© m~‡Î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evev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Avn‡g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Kg©iZ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wQ‡jb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my›`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ieb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AÂ‡j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…K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wbevm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PÆMÖv‡gi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AvmKiw`wNi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DËicvo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cieZx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©‡Z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evev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PvKwi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m~‡Î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KjKvZvq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Ae¯’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kke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†K‡U‡Q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KjKvZv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kn‡i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KjKvZv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j‡iU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cÖ‡ewkKv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g¨vwUªK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1947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fviZ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wefv‡Mi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ci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c~e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cvwK¯Ív‡b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eZ©gvb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‡`k)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Kzwgjøvq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Av‡mb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wf±wiqv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K‡j‡R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fwZ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90005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7C80E0-2977-4ED9-AA72-D97AC9A73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819150"/>
            <a:ext cx="7696200" cy="5219700"/>
          </a:xfrm>
        </p:spPr>
        <p:txBody>
          <a:bodyPr>
            <a:noAutofit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wcZvi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Aem‡ii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ci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PÆMÖv‡g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PÆMÖvg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K‡j‡R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fwZ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cieZx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©‡Z 1950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AvBb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Rb¨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evwo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jÛ‡b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cvVv‡bv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nq|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kke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†_‡KB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b‡fivi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B”Qv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¯‹h©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mLv‡b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wmwU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A¨vÛ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wMì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‡÷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Kvwfs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K¬v‡m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†`b|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cieZx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©‡Z 1951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fwZ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K¨v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¤^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viI‡qj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Ae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AvU©m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A¨vÛ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vdU‡m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b¨vkkbvj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wW‡cøvgv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Bb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wWRvB‡bi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g‡Wwjs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¯‹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víPvi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Kv‡m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©|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mLv‡b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cvPu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gqv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wW‡cøvgv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ci 1955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Bzvwji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d¬v‡iÝ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fwb‡m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¯‹h©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wel‡q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ïi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28800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v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838200"/>
            <a:ext cx="3429000" cy="5181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5C063EA-039C-4E70-88CC-B39A5AEEA8A1}"/>
              </a:ext>
            </a:extLst>
          </p:cNvPr>
          <p:cNvSpPr/>
          <p:nvPr/>
        </p:nvSpPr>
        <p:spPr>
          <a:xfrm>
            <a:off x="685800" y="838200"/>
            <a:ext cx="3886200" cy="518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f¯‹h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wkíx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b‡fiv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Avnv‡g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cÖebZv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dMv‡iwUf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G·‡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bvix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cÖwZg~wZ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bvix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cÖwZg~wZ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wbg©v‡Y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weg~Z©Zvi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Szu‡K‡Qb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62457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54613"/>
            <a:ext cx="2971800" cy="2362200"/>
          </a:xfrm>
          <a:prstGeom prst="rect">
            <a:avLst/>
          </a:prstGeom>
        </p:spPr>
      </p:pic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620" y="3733801"/>
            <a:ext cx="3116580" cy="239736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FC7A9E-7EFB-49AE-AC22-195055AF517F}"/>
              </a:ext>
            </a:extLst>
          </p:cNvPr>
          <p:cNvSpPr/>
          <p:nvPr/>
        </p:nvSpPr>
        <p:spPr>
          <a:xfrm>
            <a:off x="4191000" y="609600"/>
            <a:ext cx="4191000" cy="2971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bvix‡K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L‡Qb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m¤ú~Y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wfbœiƒ‡c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cyiæl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wkíx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Dc¯’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wecix‡Z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bi-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bvixi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MÖš’bv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HK¨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89A384-CA44-46A1-B4B8-ED9EBFF0BAD1}"/>
              </a:ext>
            </a:extLst>
          </p:cNvPr>
          <p:cNvSpPr/>
          <p:nvPr/>
        </p:nvSpPr>
        <p:spPr>
          <a:xfrm>
            <a:off x="762000" y="3733800"/>
            <a:ext cx="3810000" cy="2514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BEA815-BF86-4035-B8D9-38FBCAEC1633}"/>
              </a:ext>
            </a:extLst>
          </p:cNvPr>
          <p:cNvSpPr/>
          <p:nvPr/>
        </p:nvSpPr>
        <p:spPr>
          <a:xfrm>
            <a:off x="990600" y="3581400"/>
            <a:ext cx="3810000" cy="2743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g‡qiv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my›`ix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‘ kw³gqx,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Rviv‡jv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msMÖvgx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gvbweKZvi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`ª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æc`x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cÖZxK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BCDCEE5-26E6-46AD-8E59-6C8DE61A9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2" y="769621"/>
            <a:ext cx="3428707" cy="4953000"/>
          </a:xfrm>
        </p:spPr>
        <p:txBody>
          <a:bodyPr>
            <a:normAutofit fontScale="92500"/>
          </a:bodyPr>
          <a:lstStyle/>
          <a:p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b="0" i="0" dirty="0" err="1">
                <a:solidFill>
                  <a:schemeClr val="bg1"/>
                </a:solidFill>
                <a:effectLst/>
                <a:latin typeface="SutonnyMJ" pitchFamily="2" charset="0"/>
                <a:cs typeface="SutonnyMJ" pitchFamily="2" charset="0"/>
              </a:rPr>
              <a:t>b‡fivi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¯‹‡h©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Avengvb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evsjvi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jvKR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Avw½‡Ki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Avfvm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jvKR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d‡g©i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cvðvZ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mgš^qI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eZ©gvb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G‡ÿ‡Î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¯‹h©¸‡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Av`‡j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wZb‡Kvbv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PvL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`ª, j¤^v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MÖxev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Ab¨Zg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¨|</a:t>
            </a:r>
            <a:endParaRPr lang="en-US" b="0" i="0" dirty="0">
              <a:solidFill>
                <a:schemeClr val="bg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43D04A-E522-4C41-A2A5-56F265EEC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35" y="3505200"/>
            <a:ext cx="190500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D86514F-A866-4DBB-9427-C43465FC7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36" y="1060354"/>
            <a:ext cx="3276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2B6C7D3-F10F-4E72-8334-41E2BF9BA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64" y="3505200"/>
            <a:ext cx="178073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CAB7FE-9908-4D1A-9A5A-2CA5380F386C}"/>
              </a:ext>
            </a:extLst>
          </p:cNvPr>
          <p:cNvSpPr/>
          <p:nvPr/>
        </p:nvSpPr>
        <p:spPr>
          <a:xfrm>
            <a:off x="5205631" y="2930477"/>
            <a:ext cx="2286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রিক্লাইনিং ফিগার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7CAB10-348E-4654-A0DF-1CD4AB99EB07}"/>
              </a:ext>
            </a:extLst>
          </p:cNvPr>
          <p:cNvSpPr/>
          <p:nvPr/>
        </p:nvSpPr>
        <p:spPr>
          <a:xfrm>
            <a:off x="6402558" y="5759547"/>
            <a:ext cx="2161735" cy="6729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সিটেড ওমেন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9FBEFA0-AC2F-4076-9A48-4E08B713309F}"/>
              </a:ext>
            </a:extLst>
          </p:cNvPr>
          <p:cNvSpPr/>
          <p:nvPr/>
        </p:nvSpPr>
        <p:spPr>
          <a:xfrm>
            <a:off x="4190709" y="5753100"/>
            <a:ext cx="2217712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1800" dirty="0">
                <a:latin typeface="SutonnyMJ" pitchFamily="2" charset="0"/>
                <a:cs typeface="SutonnyMJ" pitchFamily="2" charset="0"/>
              </a:rPr>
              <a:t>কম্পোজিশন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6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926" y="1066800"/>
            <a:ext cx="7391400" cy="1752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D‡jøL‡hvM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AviI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wkíKg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Ñ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PvBì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wdjmdvi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G·Uwi‡gwg‡bwUs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G‡Äj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cwievi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hyMj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Bkviæm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jybvwUK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Uv‡Ug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gwW‡Ukb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 </a:t>
            </a:r>
          </a:p>
        </p:txBody>
      </p:sp>
      <p:pic>
        <p:nvPicPr>
          <p:cNvPr id="7" name="Picture 6" descr="Novera-Ahmed,-Extermina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124200"/>
            <a:ext cx="3269400" cy="3407512"/>
          </a:xfrm>
          <a:prstGeom prst="rect">
            <a:avLst/>
          </a:prstGeom>
        </p:spPr>
      </p:pic>
      <p:pic>
        <p:nvPicPr>
          <p:cNvPr id="9" name="Picture 8" descr="P=76-------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23028"/>
            <a:ext cx="3759200" cy="326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914400"/>
            <a:ext cx="3886201" cy="51054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1997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‡`k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miKvi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GKz‡k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c`K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Ôb‡fivÕ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(1955)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wkibv‡g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Rxebx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Dcb¨vm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iPbv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nvmbvZ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Avãyj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wbwg©Z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cÖvgvY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wPÎ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Ôbnb¨ZÕ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(1999)|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GKv‡Wgxi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n‡ji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b‡fiv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endParaRPr lang="en-US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নভেরা_আহমেদ_(০১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0"/>
            <a:ext cx="43433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DE50BAF-6C90-4559-991F-1672765CA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057400"/>
            <a:ext cx="7010400" cy="3581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1973-2015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cÖev‡m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m”Qv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wbev©m‡b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wQ‡jb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c¨vwi‡m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wbev©m‡bi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Gu‡K‡Qb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g„Zzi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ci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43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wPÎ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K‡g©i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mÜvb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2015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5 †g, 76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eq‡m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gviv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8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842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SutonnyMJ</vt:lpstr>
      <vt:lpstr>Office Theme</vt:lpstr>
      <vt:lpstr>b‡fiv Avnv‡g` (1973-2015)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b‡fiv Avnv‡g` (1973-2015)</dc:title>
  <dc:creator>User</dc:creator>
  <cp:lastModifiedBy>Chandni</cp:lastModifiedBy>
  <cp:revision>5</cp:revision>
  <dcterms:created xsi:type="dcterms:W3CDTF">2017-06-03T09:50:27Z</dcterms:created>
  <dcterms:modified xsi:type="dcterms:W3CDTF">2020-09-10T16:04:53Z</dcterms:modified>
</cp:coreProperties>
</file>