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3" r:id="rId8"/>
    <p:sldId id="262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C1A27-C7A4-4B3D-B5C6-55F0557DDC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E0E61-6DF7-4125-B42A-DC2674C3C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C6A91-AEED-4F35-8425-1DD6001F0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9A8A-186E-4B33-BC3C-598C475E2A9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9D227-75A5-4FA2-A49E-1403CBD7B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4DBEA-CDA5-441D-8E62-E8E06CDE8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C9D2-0814-4607-9C6F-E814E740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307785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8B383-4ECF-4EB0-A5B5-E15DABD61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F97F2C-16EC-430E-B349-E384F74716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3FBD3E-5054-4D03-B1B6-7AD5E4680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9A8A-186E-4B33-BC3C-598C475E2A9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2240A-C76F-4E7A-9024-8BC4EFD05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E009E-76FE-4AB9-A542-C205CBE4E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C9D2-0814-4607-9C6F-E814E740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49576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B562B5-46E3-44EE-BB9A-53B1B088DE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1C145B-AE20-4F40-9AE6-77D7EBBF55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B2494-E01B-45C8-AFD1-2907726F8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9A8A-186E-4B33-BC3C-598C475E2A9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9B1B1-204A-41E2-9E10-EC32ACAB1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BFF9B-1B5F-472D-A438-D389735BD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C9D2-0814-4607-9C6F-E814E740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52686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08098-EFD0-40D9-881C-CA866BE76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D2B87-E6A7-4FB2-9939-13AF55A31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D13AA4-E4F7-47C1-B28C-30CF03356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9A8A-186E-4B33-BC3C-598C475E2A9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BD7A4-13DD-458F-894A-AA8804E04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A13EB-6A44-477A-B4F9-9AEACC074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C9D2-0814-4607-9C6F-E814E740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678026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3EA53-5CB0-441A-B5DD-18D090AA4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FD97C2-E517-4D99-8962-E4550E59F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21A7C-AE49-4C0D-9E87-1176DF766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9A8A-186E-4B33-BC3C-598C475E2A9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7E125-5F9C-4845-A610-98A04BF8C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AF53A-9C01-4051-954E-CBA2D2CA2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C9D2-0814-4607-9C6F-E814E740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11218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6ED3A-C893-4717-A095-6A2AD2623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64DDC-1BBE-4606-8D27-ADFF391BCD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9C1923-24D1-4556-A075-B2B200822E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12DE01-6A3B-4805-BB54-80D72C1B5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9A8A-186E-4B33-BC3C-598C475E2A9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52A9C7-5F9C-4D56-A82E-4159E9490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BFC76C-13F2-4E37-AB2A-C0BA43C60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C9D2-0814-4607-9C6F-E814E740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75597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4338B-6367-44D4-9B62-CAD50A742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33EB50-CAFE-4870-BE18-8404C9050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AC9C92-5949-4FFA-829E-957ECE4760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F0A8AA-125A-4AB2-9322-603DF5AC3A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55063F-6F43-4536-B171-652F9304DE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C91D37-DC2A-45B0-B4BF-829235874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9A8A-186E-4B33-BC3C-598C475E2A9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5E896D-94CC-43B5-8F53-B6C9C9585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6228E8-17C0-461D-9CE7-E15D151F8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C9D2-0814-4607-9C6F-E814E740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33852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17926-4B89-4EAB-B0F9-3C6FF9C93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F6B815-7FDC-4D00-B6C8-1FD9BAFE1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9A8A-186E-4B33-BC3C-598C475E2A9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E43D67-DED1-4533-8E75-1A29F2D8E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8CD866-E82C-4C1E-BB89-159C88CF6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C9D2-0814-4607-9C6F-E814E740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50695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44F5EE-43A1-4CDB-B1FD-12C8407F3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9A8A-186E-4B33-BC3C-598C475E2A9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B2344F-0E49-486F-A6DF-FD6040097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63D752-C683-44D6-A4CC-A1F49AC59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C9D2-0814-4607-9C6F-E814E740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98222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34E5F-6364-4997-85C3-7CA5C0BC2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4A614-48FA-47D0-AE9E-449BEE06B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4A6FBA-2BEC-48A7-A1BC-0872ECAFAD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46E20-A3AF-4BB8-9B62-0C45B1F66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9A8A-186E-4B33-BC3C-598C475E2A9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689DF3-E3C0-40DC-9D44-78DAA9A76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F1FD64-8687-419E-8219-3E26FBE76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C9D2-0814-4607-9C6F-E814E740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304569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619BA-E666-4B23-85D3-B3E2EB88F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F3C30E-BCA1-4281-A3A9-2782871292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1AFC39-BDF5-4878-A1CF-81CE8EF9D2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444182-4984-4166-BCC7-85E9D7E7C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9A8A-186E-4B33-BC3C-598C475E2A9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EAC56F-C94A-4490-AC7B-217D3D46C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35701F-0B71-4428-90BB-0CCE53288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C9D2-0814-4607-9C6F-E814E740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20882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D360C7-8EB4-4E9C-B992-CDA79503B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889610-A91D-4BEF-B86F-14668C33C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F122D-092A-424B-B9D0-D3FCEF1092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C9A8A-186E-4B33-BC3C-598C475E2A9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BD049-B78B-4731-91F5-4E48ADCB10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CFD44-A98A-4221-8FDE-D303D635F5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3C9D2-0814-4607-9C6F-E814E740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78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AFC454B-A080-4D23-B177-6D5356C6E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9427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58029" y="333478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474479" y="1096414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FEB6C5-F7D0-4616-AC7D-A3AF38764D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48152" y="4897701"/>
            <a:ext cx="3552267" cy="1740103"/>
          </a:xfrm>
        </p:spPr>
        <p:txBody>
          <a:bodyPr>
            <a:normAutofit fontScale="90000"/>
          </a:bodyPr>
          <a:lstStyle/>
          <a:p>
            <a:pPr algn="r"/>
            <a:br>
              <a:rPr lang="en-US" dirty="0">
                <a:latin typeface="SutonnyMJ" pitchFamily="2" charset="0"/>
                <a:cs typeface="SutonnyMJ" pitchFamily="2" charset="0"/>
              </a:rPr>
            </a:br>
            <a:br>
              <a:rPr lang="en-US" dirty="0">
                <a:latin typeface="SutonnyMJ" pitchFamily="2" charset="0"/>
                <a:cs typeface="SutonnyMJ" pitchFamily="2" charset="0"/>
              </a:rPr>
            </a:br>
            <a:br>
              <a:rPr lang="en-US" dirty="0">
                <a:latin typeface="SutonnyMJ" pitchFamily="2" charset="0"/>
                <a:cs typeface="SutonnyMJ" pitchFamily="2" charset="0"/>
              </a:rPr>
            </a:br>
            <a:r>
              <a:rPr lang="en-US" dirty="0" err="1">
                <a:latin typeface="SutonnyMJ" pitchFamily="2" charset="0"/>
                <a:cs typeface="SutonnyMJ" pitchFamily="2" charset="0"/>
              </a:rPr>
              <a:t>iwdKzb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bex</a:t>
            </a:r>
            <a:br>
              <a:rPr lang="en-US" dirty="0">
                <a:latin typeface="SutonnyMJ" pitchFamily="2" charset="0"/>
                <a:cs typeface="SutonnyMJ" pitchFamily="2" charset="0"/>
              </a:rPr>
            </a:b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 descr="শিল্পী রফিকুন নবীর ৭৫তম জন্মদিন মঙ্গলবার | দৈনিকবার্তা">
            <a:extLst>
              <a:ext uri="{FF2B5EF4-FFF2-40B4-BE49-F238E27FC236}">
                <a16:creationId xmlns:a16="http://schemas.microsoft.com/office/drawing/2014/main" id="{DDD99C91-85CD-4D7A-BB30-37892CC692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796" y="1359801"/>
            <a:ext cx="4500162" cy="3317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2386618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46A10F0-BF23-4245-A801-ED028337D4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2696" y="1391478"/>
            <a:ext cx="5910469" cy="4373218"/>
          </a:xfrm>
        </p:spPr>
        <p:txBody>
          <a:bodyPr>
            <a:normAutofit/>
          </a:bodyPr>
          <a:lstStyle/>
          <a:p>
            <a:r>
              <a:rPr lang="en-US" sz="3200" dirty="0" err="1">
                <a:latin typeface="SutonnyMJ" pitchFamily="2" charset="0"/>
                <a:cs typeface="SutonnyMJ" pitchFamily="2" charset="0"/>
              </a:rPr>
              <a:t>iwdKzb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bex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Dcbvg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ibex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‡`‡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L¨vZbvgv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wPÎKi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KvU©ywbb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÷| ‡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UvKvB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bvgK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KvUz©b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PwiÎwU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Zvi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Abe`¨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m„wó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| 1978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wLªóvã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†_‡K †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UvKvB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KvUz©b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w÷ªc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mvßvwnK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wewPÎv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cwÎKvq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cÖKvwkZ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Avm‡Q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wkíKjvq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Zvi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Abb¨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Ae`v‡bi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Rb¨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wZwb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1993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‡`k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miKvi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KZ…©K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cÖ`Ë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wØZxq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m‡ev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©”P †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emvgwiK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m¤§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vb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GKz‡k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c`‡K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f‚wlZ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nb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pic>
        <p:nvPicPr>
          <p:cNvPr id="2" name="Picture 2" descr="আর্ট ক্যাম্পে দুই দেশের মেলবন্ধন - প্রথম আলো">
            <a:extLst>
              <a:ext uri="{FF2B5EF4-FFF2-40B4-BE49-F238E27FC236}">
                <a16:creationId xmlns:a16="http://schemas.microsoft.com/office/drawing/2014/main" id="{C4F74E22-CE17-4AE6-95F8-A21E8C55CC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6140" y="1355034"/>
            <a:ext cx="3463164" cy="4147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20688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91B2899-5EF3-4654-939C-92F0AB3D10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0261" y="1404729"/>
            <a:ext cx="9144000" cy="4479235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3200" dirty="0" err="1">
                <a:latin typeface="SutonnyMJ" pitchFamily="2" charset="0"/>
                <a:cs typeface="SutonnyMJ" pitchFamily="2" charset="0"/>
              </a:rPr>
              <a:t>iwdKzb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bex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1943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28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b‡f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¤^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ivRkvnx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wefv‡Mi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PvucvBbeveMÄ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Rjvq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Rb¥MÖnY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evev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ikx`yb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bex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gv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Av‡bvqviv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eMg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Zvui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¯¿xi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bvg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bvRgv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eMg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3200" dirty="0" err="1">
                <a:latin typeface="SutonnyMJ" pitchFamily="2" charset="0"/>
                <a:cs typeface="SutonnyMJ" pitchFamily="2" charset="0"/>
              </a:rPr>
              <a:t>cywjk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Awdmvi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evevi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PvKwii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myev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‡` ‰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kke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I ˆ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K‡kvi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†K‡U‡Q †`‡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GjvKvq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cÂv‡ki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k‡K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XvKvq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vqx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nb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Zviv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cy‡ivb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XvKv‡Z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†K‡U‡Q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Zvui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K‡kvi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I †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hŠe‡bi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A‡bKUv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mgq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| 1950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z‡j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fwZ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nb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XvKvi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cv‡MvR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nvB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¯‹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zj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gva¨wgK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cvk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1959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XvKvi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AvU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K‡j‡R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fwZ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nb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wZwb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wkívPvh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Rqbyj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Av‡ew`b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Kvgiæj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nvmvb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mn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L¨vwZgvb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w`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Kcvj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‡`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mvwbœ‡a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¨ †_‡K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covïbv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AvU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K‡j‡R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cÖ_g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e‡l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© _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vK‡Z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wb‡Ri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AvuKv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Qwe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cÖ_g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wew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µ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15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UvKvq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| ¯’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vbxq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msev`c‡Î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iLv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wPÎ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Gu‡K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eyK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Kfvi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Bjv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‡÷ªkb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cwiwPwZ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jvf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wØZxq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e‡l©B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| 1962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Gwkqv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dvD‡Ûk‡bi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e„wË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jvf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| 1964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¯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œvZK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cvk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780178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D086B85-E37B-4E1C-A4AE-90B089A82B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1722" y="1375673"/>
            <a:ext cx="9144000" cy="4375770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SutonnyMJ" pitchFamily="2" charset="0"/>
                <a:cs typeface="SutonnyMJ" pitchFamily="2" charset="0"/>
              </a:rPr>
              <a:t>1964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3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AvM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÷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XvKv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AvU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K‡j‡R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Zvi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Kg©Rxeb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ïiæ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nq| 1971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XvKv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†_‡K gyw³‡hv×v‡`i Rb¨ A_©,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Kvco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Lv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`¨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msMÖn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K‡iwQ‡jb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wZwb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| 1973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MªxK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miKv‡ii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†cv÷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MÖvRy‡qkb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e„wË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wb‡q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wZwb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fwZ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nb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MÖx‡mi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G‡_Ý ¯‹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zj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Ae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dvBb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AvU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©-G,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wcÖ›U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gwKs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Gi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Ici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XvKv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wek¦we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`¨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vj‡qi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Bwbw÷wUDU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Ae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dvBb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AvU©m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Gi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WªBsI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cBw›Us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wefv‡M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cÖavb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vwqZ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¡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cvjb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1988 †_‡K 1991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mvj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ch©šÍ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| 1994 †_‡K 1997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mvj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ch©šÍ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wZwb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wQ‡jb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GB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Bwbw÷wUD‡Ui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cwiPvjK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eZ©gv‡b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wZwb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wd«j¨vÝ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AvwU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©÷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KvR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Ki‡Qb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3981887047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5C1EAA9-48AC-4D85-A627-35508BF64B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2531165"/>
            <a:ext cx="4876800" cy="2978426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SutonnyMJ" pitchFamily="2" charset="0"/>
                <a:cs typeface="SutonnyMJ" pitchFamily="2" charset="0"/>
              </a:rPr>
              <a:t>1978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wLªóvã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†_‡K †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UvKvB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KvUz©b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w÷ªc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mvßvwnK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wewPÎv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cwÎKvq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cÖKvwkZ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Avm‡Q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|</a:t>
            </a:r>
            <a:endParaRPr lang="en-US" sz="3200" dirty="0"/>
          </a:p>
        </p:txBody>
      </p:sp>
      <p:pic>
        <p:nvPicPr>
          <p:cNvPr id="6" name="Picture 2" descr="Bangla Cartoon">
            <a:extLst>
              <a:ext uri="{FF2B5EF4-FFF2-40B4-BE49-F238E27FC236}">
                <a16:creationId xmlns:a16="http://schemas.microsoft.com/office/drawing/2014/main" id="{62A2DA32-FE0F-4E67-8DF1-F72B25100B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295" y="689113"/>
            <a:ext cx="4876800" cy="5234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721841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47D56EF-F5BB-4511-B8CD-537550DE76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12973"/>
            <a:ext cx="9144000" cy="130865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cÖ_g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KvU©y‡bB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wecyj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RbwcÖqZv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cvIqvq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UvKvB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wbqwgZ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Qvcv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n‡jI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2004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w`‡K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wbqwgZ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UvKvB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AvuKv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eÜ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ibex|</a:t>
            </a:r>
            <a:endParaRPr lang="en-US" sz="3200" dirty="0"/>
          </a:p>
        </p:txBody>
      </p:sp>
      <p:pic>
        <p:nvPicPr>
          <p:cNvPr id="5" name="Picture 2" descr="টোকন, টোকামিয়া, টগর, টুকু, টোকাইনা থেকে 'টোকাই' - রকমারি ব্লগ">
            <a:extLst>
              <a:ext uri="{FF2B5EF4-FFF2-40B4-BE49-F238E27FC236}">
                <a16:creationId xmlns:a16="http://schemas.microsoft.com/office/drawing/2014/main" id="{C64D1909-6E85-4344-A452-897CDD5059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930" y="944839"/>
            <a:ext cx="6877879" cy="317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3913048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60FD9CA-1A76-4BA5-BBFC-BA6D476BB6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2696" y="4075044"/>
            <a:ext cx="10056535" cy="1689651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GÛ B‡¼i ci †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UvKvB‡K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wZwb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nvwRi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Ki‡jb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Rji‡Oi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D”QjZvq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g~jZ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UvKvB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PwiÎwU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Zvi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K_vq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wZwb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cÖvq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ev¯Íe‡KB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Zz‡j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a‡i‡Qb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|</a:t>
            </a:r>
            <a:endParaRPr lang="en-US" sz="3200" dirty="0"/>
          </a:p>
        </p:txBody>
      </p:sp>
      <p:pic>
        <p:nvPicPr>
          <p:cNvPr id="5" name="Picture 2" descr="টোকাই - Tokai - Photos | Facebook">
            <a:extLst>
              <a:ext uri="{FF2B5EF4-FFF2-40B4-BE49-F238E27FC236}">
                <a16:creationId xmlns:a16="http://schemas.microsoft.com/office/drawing/2014/main" id="{13537309-4B80-47E5-A2DE-1CB79D41A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730" y="1377880"/>
            <a:ext cx="3286539" cy="222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1252055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করোনা ও দুর্গতি-কথা">
            <a:extLst>
              <a:ext uri="{FF2B5EF4-FFF2-40B4-BE49-F238E27FC236}">
                <a16:creationId xmlns:a16="http://schemas.microsoft.com/office/drawing/2014/main" id="{95B41764-CEB6-427D-A0DC-C124A0115A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765" y="1371600"/>
            <a:ext cx="8958469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5804161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C5946D7-17A6-4FE2-94CA-A8E6A56952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1722" y="1773237"/>
            <a:ext cx="9144000" cy="4203493"/>
          </a:xfrm>
        </p:spPr>
        <p:txBody>
          <a:bodyPr>
            <a:normAutofit/>
          </a:bodyPr>
          <a:lstStyle/>
          <a:p>
            <a:r>
              <a:rPr lang="en-US" sz="3200" dirty="0" err="1">
                <a:latin typeface="SutonnyMJ" pitchFamily="2" charset="0"/>
                <a:cs typeface="SutonnyMJ" pitchFamily="2" charset="0"/>
              </a:rPr>
              <a:t>wkíKjvq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Ae`v‡bi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Rb¨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wZwb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1993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GKz‡k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c`‡K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f‚wlZ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nb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Gqvov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wZwb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PviæKjvq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RvZxq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m¤§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vbbv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wkíKjv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GKv‡Wwg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cyiæ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¯‹vi,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AMÖYx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e¨vsK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mvwnZ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cyiæ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¯‹vi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eyK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Kfvi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wWRvB‡bi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Rb¨ 13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evi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b¨vkbvj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GKv‡Wwg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cyiy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¯‹vi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jvf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K‡i‡Qb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| 2008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Zvui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AvuKv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Lviv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kxl©K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Qwei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Rb¨ 80wU †`‡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300 Rb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wPÎwkíxi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ÔGw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·‡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j›U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AvwU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©÷m Ae `¨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Iqvì©Õ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g‡bvbxZ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nb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wZwb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2015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Rb¨ †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kj‡UK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KZ©„K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cÖ`Ë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ÔÔ‡kj‡UK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c`KÓ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jvf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|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81757840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862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SutonnyMJ</vt:lpstr>
      <vt:lpstr>Office Theme</vt:lpstr>
      <vt:lpstr>   iwdKzb bex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iwdKzb bex </dc:title>
  <dc:creator>Chandni</dc:creator>
  <cp:lastModifiedBy>Chandni</cp:lastModifiedBy>
  <cp:revision>3</cp:revision>
  <dcterms:created xsi:type="dcterms:W3CDTF">2020-09-13T13:28:57Z</dcterms:created>
  <dcterms:modified xsi:type="dcterms:W3CDTF">2020-09-21T17:30:40Z</dcterms:modified>
</cp:coreProperties>
</file>